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17" r:id="rId5"/>
  </p:sldMasterIdLst>
  <p:notesMasterIdLst>
    <p:notesMasterId r:id="rId35"/>
  </p:notesMasterIdLst>
  <p:handoutMasterIdLst>
    <p:handoutMasterId r:id="rId36"/>
  </p:handoutMasterIdLst>
  <p:sldIdLst>
    <p:sldId id="296" r:id="rId6"/>
    <p:sldId id="264" r:id="rId7"/>
    <p:sldId id="273" r:id="rId8"/>
    <p:sldId id="274" r:id="rId9"/>
    <p:sldId id="297" r:id="rId10"/>
    <p:sldId id="298" r:id="rId11"/>
    <p:sldId id="276" r:id="rId12"/>
    <p:sldId id="277" r:id="rId13"/>
    <p:sldId id="278" r:id="rId14"/>
    <p:sldId id="279" r:id="rId15"/>
    <p:sldId id="280" r:id="rId16"/>
    <p:sldId id="275" r:id="rId17"/>
    <p:sldId id="268" r:id="rId18"/>
    <p:sldId id="271" r:id="rId19"/>
    <p:sldId id="272" r:id="rId20"/>
    <p:sldId id="262" r:id="rId21"/>
    <p:sldId id="281" r:id="rId22"/>
    <p:sldId id="282" r:id="rId23"/>
    <p:sldId id="283" r:id="rId24"/>
    <p:sldId id="284" r:id="rId25"/>
    <p:sldId id="286" r:id="rId26"/>
    <p:sldId id="288" r:id="rId27"/>
    <p:sldId id="287" r:id="rId28"/>
    <p:sldId id="289" r:id="rId29"/>
    <p:sldId id="290" r:id="rId30"/>
    <p:sldId id="291" r:id="rId31"/>
    <p:sldId id="265" r:id="rId32"/>
    <p:sldId id="292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3F3F3F"/>
    <a:srgbClr val="014067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 showGuides="1">
      <p:cViewPr varScale="1">
        <p:scale>
          <a:sx n="66" d="100"/>
          <a:sy n="66" d="100"/>
        </p:scale>
        <p:origin x="654" y="4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36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>
                <a:solidFill>
                  <a:srgbClr val="FF0000"/>
                </a:solidFill>
              </a:rPr>
              <a:t>ĐÁNH GIÁ MÔN HỌC </a:t>
            </a:r>
          </a:p>
        </c:rich>
      </c:tx>
      <c:layout>
        <c:manualLayout>
          <c:xMode val="edge"/>
          <c:yMode val="edge"/>
          <c:x val="0.37214720976612892"/>
          <c:y val="1.12654887164155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36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770-4A4F-9EE5-69E6732F25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770-4A4F-9EE5-69E6732F25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770-4A4F-9EE5-69E6732F25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770-4A4F-9EE5-69E6732F2558}"/>
              </c:ext>
            </c:extLst>
          </c:dPt>
          <c:dLbls>
            <c:dLbl>
              <c:idx val="0"/>
              <c:layout>
                <c:manualLayout>
                  <c:x val="-0.1982438147845276"/>
                  <c:y val="-0.1222745258126724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C268B25-0823-46C3-B927-C02E36F749C2}" type="CATEGORYNAME">
                      <a:rPr lang="en-US" sz="2800"/>
                      <a:pPr>
                        <a:defRPr/>
                      </a:pPr>
                      <a:t>[CATEGORY NAME]</a:t>
                    </a:fld>
                    <a:r>
                      <a:rPr lang="en-US" sz="2800" baseline="0" dirty="0"/>
                      <a:t>
</a:t>
                    </a:r>
                    <a:fld id="{4BCCFCF6-AB10-4613-8E34-16CC0F36AD9B}" type="PERCENTAGE">
                      <a:rPr lang="en-US" sz="2800" baseline="0"/>
                      <a:pPr>
                        <a:defRPr/>
                      </a:pPr>
                      <a:t>[PERCENTAGE]</a:t>
                    </a:fld>
                    <a:endParaRPr lang="en-US" sz="28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641844063748305"/>
                      <c:h val="0.361871827418431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770-4A4F-9EE5-69E6732F2558}"/>
                </c:ext>
              </c:extLst>
            </c:dLbl>
            <c:dLbl>
              <c:idx val="1"/>
              <c:layout>
                <c:manualLayout>
                  <c:x val="0.18743841281089729"/>
                  <c:y val="0.132659928695061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033DAA2-DE25-48D7-B1A2-C7F313CEDE9B}" type="CATEGORYNAME">
                      <a:rPr lang="en-US" sz="2500"/>
                      <a:pPr>
                        <a:defRPr/>
                      </a:pPr>
                      <a:t>[CATEGORY NAME]</a:t>
                    </a:fld>
                    <a:r>
                      <a:rPr lang="en-US" sz="2500" baseline="0" dirty="0"/>
                      <a:t>
</a:t>
                    </a:r>
                    <a:fld id="{E9DB5E9F-9834-4C1A-9A11-199D7FA4B1B9}" type="PERCENTAGE">
                      <a:rPr lang="en-US" sz="2500" baseline="0"/>
                      <a:pPr>
                        <a:defRPr/>
                      </a:pPr>
                      <a:t>[PERCENTAGE]</a:t>
                    </a:fld>
                    <a:endParaRPr lang="en-US" sz="25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623862076561556"/>
                      <c:h val="0.2081666544821216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770-4A4F-9EE5-69E6732F25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Điểm Giữa kỳ (Mid-term score)</c:v>
                </c:pt>
                <c:pt idx="1">
                  <c:v>Điểm cuối kỳ (final score)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AE-4A14-A74A-AB45BC7B174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614254385717398"/>
          <c:y val="0.94037416324917278"/>
          <c:w val="0.70095406212859801"/>
          <c:h val="4.6107250291128617E-2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2AE0F9-8A38-4956-917D-0A95FABCBD0A}" type="doc">
      <dgm:prSet loTypeId="urn:microsoft.com/office/officeart/2005/8/layout/cycle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A7F7854-FECF-4147-B673-4D000005A061}">
      <dgm:prSet phldrT="[Text]" custT="1"/>
      <dgm:spPr/>
      <dgm:t>
        <a:bodyPr/>
        <a:lstStyle/>
        <a:p>
          <a:r>
            <a:rPr lang="en-US" sz="2800" dirty="0" err="1"/>
            <a:t>Là</a:t>
          </a:r>
          <a:r>
            <a:rPr lang="en-US" sz="2800" dirty="0"/>
            <a:t> </a:t>
          </a:r>
          <a:r>
            <a:rPr lang="en-US" sz="2800" dirty="0" err="1"/>
            <a:t>một</a:t>
          </a:r>
          <a:r>
            <a:rPr lang="en-US" sz="2800" dirty="0"/>
            <a:t> </a:t>
          </a:r>
          <a:r>
            <a:rPr lang="en-US" sz="2800" dirty="0" err="1"/>
            <a:t>môn</a:t>
          </a:r>
          <a:r>
            <a:rPr lang="en-US" sz="2800" dirty="0"/>
            <a:t> </a:t>
          </a:r>
          <a:r>
            <a:rPr lang="en-US" sz="2800" dirty="0" err="1"/>
            <a:t>học</a:t>
          </a:r>
          <a:r>
            <a:rPr lang="en-US" sz="2800" dirty="0"/>
            <a:t> </a:t>
          </a:r>
          <a:r>
            <a:rPr lang="en-US" sz="2800" dirty="0" err="1"/>
            <a:t>liên</a:t>
          </a:r>
          <a:r>
            <a:rPr lang="en-US" sz="2800" dirty="0"/>
            <a:t> </a:t>
          </a:r>
          <a:r>
            <a:rPr lang="en-US" sz="2800" dirty="0" err="1"/>
            <a:t>ngành</a:t>
          </a:r>
          <a:r>
            <a:rPr lang="en-US" sz="2800" dirty="0"/>
            <a:t> </a:t>
          </a:r>
        </a:p>
      </dgm:t>
    </dgm:pt>
    <dgm:pt modelId="{0DB13A08-4C1E-4E92-8140-AA1022172D8B}" type="parTrans" cxnId="{81EC6419-BA01-461C-A3AE-B4BECF49870B}">
      <dgm:prSet/>
      <dgm:spPr/>
      <dgm:t>
        <a:bodyPr/>
        <a:lstStyle/>
        <a:p>
          <a:endParaRPr lang="en-US"/>
        </a:p>
      </dgm:t>
    </dgm:pt>
    <dgm:pt modelId="{67C5A364-C337-486F-9B78-E8E79FF03F04}" type="sibTrans" cxnId="{81EC6419-BA01-461C-A3AE-B4BECF49870B}">
      <dgm:prSet/>
      <dgm:spPr/>
      <dgm:t>
        <a:bodyPr/>
        <a:lstStyle/>
        <a:p>
          <a:endParaRPr lang="en-US"/>
        </a:p>
      </dgm:t>
    </dgm:pt>
    <dgm:pt modelId="{075650E5-F8ED-4305-9187-D84C92F4F077}">
      <dgm:prSet phldrT="[Text]" custT="1"/>
      <dgm:spPr/>
      <dgm:t>
        <a:bodyPr/>
        <a:lstStyle/>
        <a:p>
          <a:pPr algn="l"/>
          <a:r>
            <a:rPr lang="en-US" sz="2400" dirty="0" err="1"/>
            <a:t>Tập</a:t>
          </a:r>
          <a:r>
            <a:rPr lang="en-US" sz="2400" dirty="0"/>
            <a:t> </a:t>
          </a:r>
          <a:r>
            <a:rPr lang="en-US" sz="2400" dirty="0" err="1"/>
            <a:t>trung</a:t>
          </a:r>
          <a:r>
            <a:rPr lang="en-US" sz="2400" dirty="0"/>
            <a:t> </a:t>
          </a:r>
          <a:r>
            <a:rPr lang="en-US" sz="2400" dirty="0" err="1"/>
            <a:t>tìm</a:t>
          </a:r>
          <a:r>
            <a:rPr lang="en-US" sz="2400" dirty="0"/>
            <a:t> </a:t>
          </a:r>
          <a:r>
            <a:rPr lang="en-US" sz="2400" dirty="0" err="1"/>
            <a:t>hiểu</a:t>
          </a:r>
          <a:r>
            <a:rPr lang="en-US" sz="2400" dirty="0"/>
            <a:t> </a:t>
          </a:r>
          <a:r>
            <a:rPr lang="en-US" sz="2400" dirty="0" err="1"/>
            <a:t>về</a:t>
          </a:r>
          <a:r>
            <a:rPr lang="en-US" sz="2400" dirty="0"/>
            <a:t> </a:t>
          </a:r>
          <a:r>
            <a:rPr lang="en-US" sz="2400" dirty="0" err="1"/>
            <a:t>giới</a:t>
          </a:r>
          <a:r>
            <a:rPr lang="en-US" sz="2400" dirty="0"/>
            <a:t> </a:t>
          </a:r>
          <a:r>
            <a:rPr lang="en-US" sz="2400" dirty="0" err="1"/>
            <a:t>tính</a:t>
          </a:r>
          <a:r>
            <a:rPr lang="en-US" sz="2400" dirty="0"/>
            <a:t> , </a:t>
          </a:r>
          <a:r>
            <a:rPr lang="en-US" sz="2400" dirty="0" err="1"/>
            <a:t>giới</a:t>
          </a:r>
          <a:r>
            <a:rPr lang="en-US" sz="2400" dirty="0"/>
            <a:t>, LGBTIQ+, </a:t>
          </a:r>
          <a:r>
            <a:rPr lang="en-US" sz="2400" dirty="0" err="1"/>
            <a:t>bình</a:t>
          </a:r>
          <a:r>
            <a:rPr lang="en-US" sz="2400" dirty="0"/>
            <a:t> </a:t>
          </a:r>
          <a:r>
            <a:rPr lang="en-US" sz="2400" dirty="0" err="1"/>
            <a:t>đẳng</a:t>
          </a:r>
          <a:r>
            <a:rPr lang="en-US" sz="2400" dirty="0"/>
            <a:t> </a:t>
          </a:r>
          <a:r>
            <a:rPr lang="en-US" sz="2400" dirty="0" err="1"/>
            <a:t>giới</a:t>
          </a:r>
          <a:r>
            <a:rPr lang="en-US" sz="2400" dirty="0"/>
            <a:t>, </a:t>
          </a:r>
          <a:r>
            <a:rPr lang="en-US" sz="2400" dirty="0" err="1"/>
            <a:t>định</a:t>
          </a:r>
          <a:r>
            <a:rPr lang="en-US" sz="2400" dirty="0"/>
            <a:t> </a:t>
          </a:r>
          <a:r>
            <a:rPr lang="en-US" sz="2400" dirty="0" err="1"/>
            <a:t>kiến</a:t>
          </a:r>
          <a:r>
            <a:rPr lang="en-US" sz="2400" dirty="0"/>
            <a:t> </a:t>
          </a:r>
          <a:r>
            <a:rPr lang="en-US" sz="2400" dirty="0" err="1"/>
            <a:t>giới</a:t>
          </a:r>
          <a:r>
            <a:rPr lang="en-US" sz="2400" dirty="0"/>
            <a:t>, </a:t>
          </a:r>
          <a:r>
            <a:rPr lang="en-US" sz="2400" dirty="0" err="1"/>
            <a:t>quấy</a:t>
          </a:r>
          <a:r>
            <a:rPr lang="en-US" sz="2400" dirty="0"/>
            <a:t> </a:t>
          </a:r>
          <a:r>
            <a:rPr lang="en-US" sz="2400" dirty="0" err="1"/>
            <a:t>rối</a:t>
          </a:r>
          <a:r>
            <a:rPr lang="en-US" sz="2400" dirty="0"/>
            <a:t> </a:t>
          </a:r>
          <a:r>
            <a:rPr lang="en-US" sz="2400" dirty="0" err="1"/>
            <a:t>tình</a:t>
          </a:r>
          <a:r>
            <a:rPr lang="en-US" sz="2400" dirty="0"/>
            <a:t> </a:t>
          </a:r>
          <a:r>
            <a:rPr lang="en-US" sz="2400" dirty="0" err="1"/>
            <a:t>dục</a:t>
          </a:r>
          <a:r>
            <a:rPr lang="en-US" sz="2400" dirty="0"/>
            <a:t>, </a:t>
          </a:r>
          <a:r>
            <a:rPr lang="en-US" sz="2400" dirty="0" err="1"/>
            <a:t>vai</a:t>
          </a:r>
          <a:r>
            <a:rPr lang="en-US" sz="2400" dirty="0"/>
            <a:t> </a:t>
          </a:r>
          <a:r>
            <a:rPr lang="en-US" sz="2400" dirty="0" err="1"/>
            <a:t>trò</a:t>
          </a:r>
          <a:r>
            <a:rPr lang="en-US" sz="2400" dirty="0"/>
            <a:t> </a:t>
          </a:r>
          <a:r>
            <a:rPr lang="en-US" sz="2400" dirty="0" err="1"/>
            <a:t>giới</a:t>
          </a:r>
          <a:r>
            <a:rPr lang="en-US" sz="2400" dirty="0"/>
            <a:t> (gender roles), </a:t>
          </a:r>
          <a:r>
            <a:rPr lang="en-US" sz="2400" dirty="0" err="1"/>
            <a:t>quyền</a:t>
          </a:r>
          <a:r>
            <a:rPr lang="en-US" sz="2400" dirty="0"/>
            <a:t> con </a:t>
          </a:r>
          <a:r>
            <a:rPr lang="en-US" sz="2400" dirty="0" err="1"/>
            <a:t>người</a:t>
          </a:r>
          <a:r>
            <a:rPr lang="en-US" sz="2400" dirty="0"/>
            <a:t>, </a:t>
          </a:r>
          <a:r>
            <a:rPr lang="en-US" sz="2400" dirty="0" err="1"/>
            <a:t>quyền</a:t>
          </a:r>
          <a:r>
            <a:rPr lang="en-US" sz="2400" dirty="0"/>
            <a:t> </a:t>
          </a:r>
          <a:r>
            <a:rPr lang="en-US" sz="2400" dirty="0" err="1"/>
            <a:t>phụ</a:t>
          </a:r>
          <a:r>
            <a:rPr lang="en-US" sz="2400" dirty="0"/>
            <a:t> </a:t>
          </a:r>
          <a:r>
            <a:rPr lang="en-US" sz="2400" dirty="0" err="1"/>
            <a:t>nữ</a:t>
          </a:r>
          <a:r>
            <a:rPr lang="en-US" sz="2400" dirty="0"/>
            <a:t>. </a:t>
          </a:r>
          <a:r>
            <a:rPr lang="en-US" sz="2400" dirty="0" err="1"/>
            <a:t>Tăng</a:t>
          </a:r>
          <a:r>
            <a:rPr lang="en-US" sz="2400" dirty="0"/>
            <a:t> </a:t>
          </a:r>
          <a:r>
            <a:rPr lang="en-US" sz="2400" dirty="0" err="1"/>
            <a:t>quyền</a:t>
          </a:r>
          <a:r>
            <a:rPr lang="en-US" sz="2400" dirty="0"/>
            <a:t> </a:t>
          </a:r>
          <a:r>
            <a:rPr lang="en-US" sz="2400" dirty="0" err="1"/>
            <a:t>lực</a:t>
          </a:r>
          <a:r>
            <a:rPr lang="en-US" sz="2400" dirty="0"/>
            <a:t> (empowerment)</a:t>
          </a:r>
        </a:p>
      </dgm:t>
    </dgm:pt>
    <dgm:pt modelId="{01E79261-B837-40D6-855B-451C163DF41E}" type="parTrans" cxnId="{F404D608-B69E-4E75-BB12-625271F73C41}">
      <dgm:prSet/>
      <dgm:spPr/>
      <dgm:t>
        <a:bodyPr/>
        <a:lstStyle/>
        <a:p>
          <a:endParaRPr lang="en-US"/>
        </a:p>
      </dgm:t>
    </dgm:pt>
    <dgm:pt modelId="{C9CFA254-8F14-4742-9332-59418FB10D2C}" type="sibTrans" cxnId="{F404D608-B69E-4E75-BB12-625271F73C41}">
      <dgm:prSet/>
      <dgm:spPr/>
      <dgm:t>
        <a:bodyPr/>
        <a:lstStyle/>
        <a:p>
          <a:endParaRPr lang="en-US"/>
        </a:p>
      </dgm:t>
    </dgm:pt>
    <dgm:pt modelId="{AC639D9E-BC0D-4613-8DB5-64924C5F3F4D}">
      <dgm:prSet phldrT="[Text]" custT="1"/>
      <dgm:spPr/>
      <dgm:t>
        <a:bodyPr/>
        <a:lstStyle/>
        <a:p>
          <a:pPr algn="l"/>
          <a:r>
            <a:rPr lang="en-US" sz="2800" dirty="0" err="1"/>
            <a:t>Hiểu</a:t>
          </a:r>
          <a:r>
            <a:rPr lang="en-US" sz="2800" dirty="0"/>
            <a:t> </a:t>
          </a:r>
          <a:r>
            <a:rPr lang="en-US" sz="2800" dirty="0" err="1"/>
            <a:t>lăng</a:t>
          </a:r>
          <a:r>
            <a:rPr lang="en-US" sz="2800" dirty="0"/>
            <a:t> </a:t>
          </a:r>
          <a:r>
            <a:rPr lang="en-US" sz="2800" dirty="0" err="1"/>
            <a:t>kính</a:t>
          </a:r>
          <a:r>
            <a:rPr lang="en-US" sz="2800" dirty="0"/>
            <a:t> GIỚI, </a:t>
          </a:r>
          <a:r>
            <a:rPr lang="en-US" sz="2800" dirty="0" err="1"/>
            <a:t>lý</a:t>
          </a:r>
          <a:r>
            <a:rPr lang="en-US" sz="2800" dirty="0"/>
            <a:t> </a:t>
          </a:r>
          <a:r>
            <a:rPr lang="en-US" sz="2800" dirty="0" err="1"/>
            <a:t>thuyết</a:t>
          </a:r>
          <a:r>
            <a:rPr lang="en-US" sz="2800" dirty="0"/>
            <a:t> </a:t>
          </a:r>
          <a:r>
            <a:rPr lang="en-US" sz="2800" dirty="0" err="1"/>
            <a:t>Nữ</a:t>
          </a:r>
          <a:r>
            <a:rPr lang="en-US" sz="2800" dirty="0"/>
            <a:t> </a:t>
          </a:r>
          <a:r>
            <a:rPr lang="en-US" sz="2800" dirty="0" err="1"/>
            <a:t>Quyền</a:t>
          </a:r>
          <a:r>
            <a:rPr lang="en-US" sz="2800" dirty="0"/>
            <a:t>, </a:t>
          </a:r>
          <a:r>
            <a:rPr lang="en-US" sz="2800" dirty="0" err="1"/>
            <a:t>quan</a:t>
          </a:r>
          <a:r>
            <a:rPr lang="en-US" sz="2800" dirty="0"/>
            <a:t> </a:t>
          </a:r>
          <a:r>
            <a:rPr lang="en-US" sz="2800" dirty="0" err="1"/>
            <a:t>điểm</a:t>
          </a:r>
          <a:r>
            <a:rPr lang="en-US" sz="2800" dirty="0"/>
            <a:t> Gia </a:t>
          </a:r>
          <a:r>
            <a:rPr lang="en-US" sz="2800" dirty="0" err="1"/>
            <a:t>Trưởng-Nho</a:t>
          </a:r>
          <a:r>
            <a:rPr lang="en-US" sz="2800" dirty="0"/>
            <a:t> </a:t>
          </a:r>
          <a:r>
            <a:rPr lang="en-US" sz="2800" dirty="0" err="1"/>
            <a:t>Giáo</a:t>
          </a:r>
          <a:endParaRPr lang="en-US" sz="2800" dirty="0"/>
        </a:p>
      </dgm:t>
    </dgm:pt>
    <dgm:pt modelId="{4BB7CE20-2C4B-4002-B274-FFA31B0B6F9F}" type="parTrans" cxnId="{B68570C8-9247-4242-8DA8-B1E2B83802BF}">
      <dgm:prSet/>
      <dgm:spPr/>
      <dgm:t>
        <a:bodyPr/>
        <a:lstStyle/>
        <a:p>
          <a:endParaRPr lang="en-US"/>
        </a:p>
      </dgm:t>
    </dgm:pt>
    <dgm:pt modelId="{E7041776-5656-40F5-8494-7C93329FCFBC}" type="sibTrans" cxnId="{B68570C8-9247-4242-8DA8-B1E2B83802BF}">
      <dgm:prSet/>
      <dgm:spPr/>
      <dgm:t>
        <a:bodyPr/>
        <a:lstStyle/>
        <a:p>
          <a:endParaRPr lang="en-US"/>
        </a:p>
      </dgm:t>
    </dgm:pt>
    <dgm:pt modelId="{096F3E98-CBDC-46FB-AEBB-6A81505A22ED}">
      <dgm:prSet phldrT="[Text]" custT="1"/>
      <dgm:spPr/>
      <dgm:t>
        <a:bodyPr/>
        <a:lstStyle/>
        <a:p>
          <a:pPr algn="l"/>
          <a:r>
            <a:rPr lang="en-US" sz="2600" dirty="0" err="1"/>
            <a:t>Kỹ</a:t>
          </a:r>
          <a:r>
            <a:rPr lang="en-US" sz="2600" dirty="0"/>
            <a:t> </a:t>
          </a:r>
          <a:r>
            <a:rPr lang="en-US" sz="2600" dirty="0" err="1"/>
            <a:t>năng</a:t>
          </a:r>
          <a:r>
            <a:rPr lang="en-US" sz="2600" dirty="0"/>
            <a:t> </a:t>
          </a:r>
          <a:r>
            <a:rPr lang="en-US" sz="2600" dirty="0" err="1"/>
            <a:t>tư</a:t>
          </a:r>
          <a:r>
            <a:rPr lang="en-US" sz="2600" dirty="0"/>
            <a:t> </a:t>
          </a:r>
          <a:r>
            <a:rPr lang="en-US" sz="2600" dirty="0" err="1"/>
            <a:t>duy</a:t>
          </a:r>
          <a:r>
            <a:rPr lang="en-US" sz="2600" dirty="0"/>
            <a:t> </a:t>
          </a:r>
          <a:r>
            <a:rPr lang="en-US" sz="2600" dirty="0" err="1"/>
            <a:t>phản</a:t>
          </a:r>
          <a:r>
            <a:rPr lang="en-US" sz="2600" dirty="0"/>
            <a:t> </a:t>
          </a:r>
          <a:r>
            <a:rPr lang="en-US" sz="2600" dirty="0" err="1"/>
            <a:t>biện</a:t>
          </a:r>
          <a:r>
            <a:rPr lang="en-US" sz="2600" dirty="0"/>
            <a:t>, </a:t>
          </a:r>
          <a:r>
            <a:rPr lang="en-US" sz="2600" dirty="0" err="1"/>
            <a:t>óc</a:t>
          </a:r>
          <a:r>
            <a:rPr lang="en-US" sz="2600" dirty="0"/>
            <a:t> </a:t>
          </a:r>
          <a:r>
            <a:rPr lang="en-US" sz="2600" dirty="0" err="1"/>
            <a:t>hiếu</a:t>
          </a:r>
          <a:r>
            <a:rPr lang="en-US" sz="2600" dirty="0"/>
            <a:t> </a:t>
          </a:r>
          <a:r>
            <a:rPr lang="en-US" sz="2600" dirty="0" err="1"/>
            <a:t>kỳ</a:t>
          </a:r>
          <a:r>
            <a:rPr lang="en-US" sz="2600" dirty="0"/>
            <a:t>, </a:t>
          </a:r>
          <a:r>
            <a:rPr lang="en-US" sz="2600" dirty="0" err="1"/>
            <a:t>cởi</a:t>
          </a:r>
          <a:r>
            <a:rPr lang="en-US" sz="2600" dirty="0"/>
            <a:t> </a:t>
          </a:r>
          <a:r>
            <a:rPr lang="en-US" sz="2600" dirty="0" err="1"/>
            <a:t>mở</a:t>
          </a:r>
          <a:r>
            <a:rPr lang="en-US" sz="2600" dirty="0"/>
            <a:t> </a:t>
          </a:r>
          <a:r>
            <a:rPr lang="en-US" sz="2600" dirty="0" err="1"/>
            <a:t>để</a:t>
          </a:r>
          <a:r>
            <a:rPr lang="en-US" sz="2600" dirty="0"/>
            <a:t> </a:t>
          </a:r>
          <a:r>
            <a:rPr lang="en-US" sz="2600" dirty="0" err="1"/>
            <a:t>tự</a:t>
          </a:r>
          <a:r>
            <a:rPr lang="en-US" sz="2600" dirty="0"/>
            <a:t> </a:t>
          </a:r>
          <a:r>
            <a:rPr lang="en-US" sz="2600" dirty="0" err="1"/>
            <a:t>quan</a:t>
          </a:r>
          <a:r>
            <a:rPr lang="en-US" sz="2600" dirty="0"/>
            <a:t> </a:t>
          </a:r>
          <a:r>
            <a:rPr lang="en-US" sz="2600" dirty="0" err="1"/>
            <a:t>sát</a:t>
          </a:r>
          <a:r>
            <a:rPr lang="en-US" sz="2600" dirty="0"/>
            <a:t>, </a:t>
          </a:r>
          <a:r>
            <a:rPr lang="en-US" sz="2600" dirty="0" err="1"/>
            <a:t>tự</a:t>
          </a:r>
          <a:r>
            <a:rPr lang="en-US" sz="2600" dirty="0"/>
            <a:t> </a:t>
          </a:r>
          <a:r>
            <a:rPr lang="en-US" sz="2600" dirty="0" err="1"/>
            <a:t>nhận</a:t>
          </a:r>
          <a:r>
            <a:rPr lang="en-US" sz="2600" dirty="0"/>
            <a:t> </a:t>
          </a:r>
          <a:r>
            <a:rPr lang="en-US" sz="2600" dirty="0" err="1"/>
            <a:t>diện</a:t>
          </a:r>
          <a:r>
            <a:rPr lang="en-US" sz="2600" dirty="0"/>
            <a:t>, </a:t>
          </a:r>
          <a:r>
            <a:rPr lang="en-US" sz="2600" dirty="0" err="1"/>
            <a:t>tự</a:t>
          </a:r>
          <a:r>
            <a:rPr lang="en-US" sz="2600" dirty="0"/>
            <a:t> </a:t>
          </a:r>
          <a:r>
            <a:rPr lang="en-US" sz="2600" dirty="0" err="1"/>
            <a:t>phân</a:t>
          </a:r>
          <a:r>
            <a:rPr lang="en-US" sz="2600" dirty="0"/>
            <a:t> </a:t>
          </a:r>
          <a:r>
            <a:rPr lang="en-US" sz="2600" dirty="0" err="1"/>
            <a:t>tích</a:t>
          </a:r>
          <a:r>
            <a:rPr lang="en-US" sz="2600" dirty="0"/>
            <a:t>, </a:t>
          </a:r>
          <a:r>
            <a:rPr lang="en-US" sz="2600" dirty="0" err="1"/>
            <a:t>tự</a:t>
          </a:r>
          <a:r>
            <a:rPr lang="en-US" sz="2600" dirty="0"/>
            <a:t> </a:t>
          </a:r>
          <a:r>
            <a:rPr lang="en-US" sz="2600" dirty="0" err="1"/>
            <a:t>đánh</a:t>
          </a:r>
          <a:r>
            <a:rPr lang="en-US" sz="2600" dirty="0"/>
            <a:t> </a:t>
          </a:r>
          <a:r>
            <a:rPr lang="en-US" sz="2600" dirty="0" err="1"/>
            <a:t>giá</a:t>
          </a:r>
          <a:r>
            <a:rPr lang="en-US" sz="2600" dirty="0"/>
            <a:t> </a:t>
          </a:r>
          <a:r>
            <a:rPr lang="en-US" sz="2600" dirty="0" err="1"/>
            <a:t>các</a:t>
          </a:r>
          <a:r>
            <a:rPr lang="en-US" sz="2600" dirty="0"/>
            <a:t> </a:t>
          </a:r>
          <a:r>
            <a:rPr lang="en-US" sz="2600" dirty="0" err="1"/>
            <a:t>vấn</a:t>
          </a:r>
          <a:r>
            <a:rPr lang="en-US" sz="2600" dirty="0"/>
            <a:t> </a:t>
          </a:r>
          <a:r>
            <a:rPr lang="en-US" sz="2600" dirty="0" err="1"/>
            <a:t>đề</a:t>
          </a:r>
          <a:r>
            <a:rPr lang="en-US" sz="2600" dirty="0"/>
            <a:t> </a:t>
          </a:r>
          <a:r>
            <a:rPr lang="en-US" sz="2600" dirty="0" err="1"/>
            <a:t>giới</a:t>
          </a:r>
          <a:r>
            <a:rPr lang="en-US" sz="2600" dirty="0"/>
            <a:t> </a:t>
          </a:r>
          <a:r>
            <a:rPr lang="en-US" sz="2600" dirty="0" err="1"/>
            <a:t>trong</a:t>
          </a:r>
          <a:r>
            <a:rPr lang="en-US" sz="2600" dirty="0"/>
            <a:t> </a:t>
          </a:r>
          <a:r>
            <a:rPr lang="en-US" sz="2600" dirty="0" err="1"/>
            <a:t>cuộc</a:t>
          </a:r>
          <a:r>
            <a:rPr lang="en-US" sz="2600" dirty="0"/>
            <a:t> </a:t>
          </a:r>
          <a:r>
            <a:rPr lang="en-US" sz="2600" dirty="0" err="1"/>
            <a:t>sống</a:t>
          </a:r>
          <a:r>
            <a:rPr lang="en-US" sz="2600" dirty="0"/>
            <a:t> </a:t>
          </a:r>
          <a:r>
            <a:rPr lang="en-US" sz="2600" dirty="0" err="1"/>
            <a:t>hàng</a:t>
          </a:r>
          <a:r>
            <a:rPr lang="en-US" sz="2600" dirty="0"/>
            <a:t> </a:t>
          </a:r>
          <a:r>
            <a:rPr lang="en-US" sz="2600" dirty="0" err="1"/>
            <a:t>ngày</a:t>
          </a:r>
          <a:r>
            <a:rPr lang="en-US" sz="2600" dirty="0"/>
            <a:t> ở </a:t>
          </a:r>
          <a:r>
            <a:rPr lang="en-US" sz="2600" dirty="0" err="1"/>
            <a:t>cấp</a:t>
          </a:r>
          <a:r>
            <a:rPr lang="en-US" sz="2600" dirty="0"/>
            <a:t> </a:t>
          </a:r>
          <a:r>
            <a:rPr lang="en-US" sz="2600" dirty="0" err="1"/>
            <a:t>độ</a:t>
          </a:r>
          <a:endParaRPr lang="en-US" sz="2600" dirty="0"/>
        </a:p>
      </dgm:t>
    </dgm:pt>
    <dgm:pt modelId="{96783287-C953-41A4-89B5-89933140F9F6}" type="parTrans" cxnId="{1D094A82-3EA1-4DFC-BB19-0B5FB2880B59}">
      <dgm:prSet/>
      <dgm:spPr/>
      <dgm:t>
        <a:bodyPr/>
        <a:lstStyle/>
        <a:p>
          <a:endParaRPr lang="en-US"/>
        </a:p>
      </dgm:t>
    </dgm:pt>
    <dgm:pt modelId="{86EB613D-7EA6-418E-8680-3D167B212150}" type="sibTrans" cxnId="{1D094A82-3EA1-4DFC-BB19-0B5FB2880B59}">
      <dgm:prSet/>
      <dgm:spPr/>
      <dgm:t>
        <a:bodyPr/>
        <a:lstStyle/>
        <a:p>
          <a:endParaRPr lang="en-US"/>
        </a:p>
      </dgm:t>
    </dgm:pt>
    <dgm:pt modelId="{6FE84481-B768-4B45-8273-4FDC322C2301}">
      <dgm:prSet phldrT="[Text]" custT="1"/>
      <dgm:spPr/>
      <dgm:t>
        <a:bodyPr/>
        <a:lstStyle/>
        <a:p>
          <a:r>
            <a:rPr lang="en-US" sz="2800" dirty="0" err="1"/>
            <a:t>Khung</a:t>
          </a:r>
          <a:r>
            <a:rPr lang="en-US" sz="2800" dirty="0"/>
            <a:t> </a:t>
          </a:r>
          <a:r>
            <a:rPr lang="en-US" sz="2800" dirty="0" err="1"/>
            <a:t>pháp</a:t>
          </a:r>
          <a:r>
            <a:rPr lang="en-US" sz="2800" dirty="0"/>
            <a:t> </a:t>
          </a:r>
          <a:r>
            <a:rPr lang="en-US" sz="2800" dirty="0" err="1"/>
            <a:t>lý</a:t>
          </a:r>
          <a:r>
            <a:rPr lang="en-US" sz="2800" dirty="0"/>
            <a:t> </a:t>
          </a:r>
          <a:r>
            <a:rPr lang="en-US" sz="2800" dirty="0" err="1"/>
            <a:t>của</a:t>
          </a:r>
          <a:r>
            <a:rPr lang="en-US" sz="2800" dirty="0"/>
            <a:t> </a:t>
          </a:r>
          <a:r>
            <a:rPr lang="en-US" sz="2800" dirty="0" err="1"/>
            <a:t>Việt</a:t>
          </a:r>
          <a:r>
            <a:rPr lang="en-US" sz="2800" dirty="0"/>
            <a:t> Nam </a:t>
          </a:r>
          <a:r>
            <a:rPr lang="en-US" sz="2800" dirty="0" err="1"/>
            <a:t>và</a:t>
          </a:r>
          <a:r>
            <a:rPr lang="en-US" sz="2800" dirty="0"/>
            <a:t> </a:t>
          </a:r>
          <a:r>
            <a:rPr lang="en-US" sz="2800" dirty="0" err="1"/>
            <a:t>quốc</a:t>
          </a:r>
          <a:r>
            <a:rPr lang="en-US" sz="2800" dirty="0"/>
            <a:t> </a:t>
          </a:r>
          <a:r>
            <a:rPr lang="en-US" sz="2800" dirty="0" err="1"/>
            <a:t>tế</a:t>
          </a:r>
          <a:r>
            <a:rPr lang="en-US" sz="2800" dirty="0"/>
            <a:t> </a:t>
          </a:r>
          <a:r>
            <a:rPr lang="en-US" sz="2800" dirty="0" err="1"/>
            <a:t>về</a:t>
          </a:r>
          <a:r>
            <a:rPr lang="en-US" sz="2800" dirty="0"/>
            <a:t> BĐG</a:t>
          </a:r>
        </a:p>
      </dgm:t>
    </dgm:pt>
    <dgm:pt modelId="{C9F67503-6183-460B-AB2A-2690C926609C}" type="parTrans" cxnId="{4D085910-ACF2-4359-BF9C-8E71C3A01448}">
      <dgm:prSet/>
      <dgm:spPr/>
      <dgm:t>
        <a:bodyPr/>
        <a:lstStyle/>
        <a:p>
          <a:endParaRPr lang="en-US"/>
        </a:p>
      </dgm:t>
    </dgm:pt>
    <dgm:pt modelId="{ABDB9950-3165-4820-8A86-684F3A0F7461}" type="sibTrans" cxnId="{4D085910-ACF2-4359-BF9C-8E71C3A01448}">
      <dgm:prSet/>
      <dgm:spPr/>
      <dgm:t>
        <a:bodyPr/>
        <a:lstStyle/>
        <a:p>
          <a:endParaRPr lang="en-US"/>
        </a:p>
      </dgm:t>
    </dgm:pt>
    <dgm:pt modelId="{2CEDFA3E-8C56-47AB-9534-1AC0F87904A7}" type="pres">
      <dgm:prSet presAssocID="{642AE0F9-8A38-4956-917D-0A95FABCBD0A}" presName="Name0" presStyleCnt="0">
        <dgm:presLayoutVars>
          <dgm:dir/>
          <dgm:resizeHandles val="exact"/>
        </dgm:presLayoutVars>
      </dgm:prSet>
      <dgm:spPr/>
    </dgm:pt>
    <dgm:pt modelId="{2FA339FA-31B8-4BC0-A861-4B63ABBCA5D7}" type="pres">
      <dgm:prSet presAssocID="{642AE0F9-8A38-4956-917D-0A95FABCBD0A}" presName="cycle" presStyleCnt="0"/>
      <dgm:spPr/>
    </dgm:pt>
    <dgm:pt modelId="{2E431EFD-8072-461C-B9EA-DA179E1A3500}" type="pres">
      <dgm:prSet presAssocID="{0A7F7854-FECF-4147-B673-4D000005A061}" presName="nodeFirstNode" presStyleLbl="node1" presStyleIdx="0" presStyleCnt="5" custScaleX="132180" custScaleY="43368" custRadScaleRad="102109" custRadScaleInc="27557">
        <dgm:presLayoutVars>
          <dgm:bulletEnabled val="1"/>
        </dgm:presLayoutVars>
      </dgm:prSet>
      <dgm:spPr/>
    </dgm:pt>
    <dgm:pt modelId="{9E689854-F27B-40F0-A980-83F234B89AAE}" type="pres">
      <dgm:prSet presAssocID="{67C5A364-C337-486F-9B78-E8E79FF03F04}" presName="sibTransFirstNode" presStyleLbl="bgShp" presStyleIdx="0" presStyleCnt="1" custLinFactNeighborX="2360" custLinFactNeighborY="5237"/>
      <dgm:spPr/>
    </dgm:pt>
    <dgm:pt modelId="{8552D348-96A5-4B0D-A030-92671193AD85}" type="pres">
      <dgm:prSet presAssocID="{075650E5-F8ED-4305-9187-D84C92F4F077}" presName="nodeFollowingNodes" presStyleLbl="node1" presStyleIdx="1" presStyleCnt="5" custScaleX="144189" custScaleY="138699" custRadScaleRad="112802" custRadScaleInc="15175">
        <dgm:presLayoutVars>
          <dgm:bulletEnabled val="1"/>
        </dgm:presLayoutVars>
      </dgm:prSet>
      <dgm:spPr/>
    </dgm:pt>
    <dgm:pt modelId="{3E48F9DC-69FB-4718-AFA6-AA5BFCE3BF21}" type="pres">
      <dgm:prSet presAssocID="{AC639D9E-BC0D-4613-8DB5-64924C5F3F4D}" presName="nodeFollowingNodes" presStyleLbl="node1" presStyleIdx="2" presStyleCnt="5" custScaleX="131675" custScaleY="115556" custRadScaleRad="116670" custRadScaleInc="-23312">
        <dgm:presLayoutVars>
          <dgm:bulletEnabled val="1"/>
        </dgm:presLayoutVars>
      </dgm:prSet>
      <dgm:spPr/>
    </dgm:pt>
    <dgm:pt modelId="{89D3158D-9B91-4124-9EFC-6DB974A69ADF}" type="pres">
      <dgm:prSet presAssocID="{096F3E98-CBDC-46FB-AEBB-6A81505A22ED}" presName="nodeFollowingNodes" presStyleLbl="node1" presStyleIdx="3" presStyleCnt="5" custScaleX="152080" custScaleY="157306" custRadScaleRad="115607" custRadScaleInc="26659">
        <dgm:presLayoutVars>
          <dgm:bulletEnabled val="1"/>
        </dgm:presLayoutVars>
      </dgm:prSet>
      <dgm:spPr/>
    </dgm:pt>
    <dgm:pt modelId="{DAF82268-1BC5-4391-A122-5CDFAD0A4D3D}" type="pres">
      <dgm:prSet presAssocID="{6FE84481-B768-4B45-8273-4FDC322C2301}" presName="nodeFollowingNodes" presStyleLbl="node1" presStyleIdx="4" presStyleCnt="5" custRadScaleRad="109990" custRadScaleInc="-2861">
        <dgm:presLayoutVars>
          <dgm:bulletEnabled val="1"/>
        </dgm:presLayoutVars>
      </dgm:prSet>
      <dgm:spPr/>
    </dgm:pt>
  </dgm:ptLst>
  <dgm:cxnLst>
    <dgm:cxn modelId="{F404D608-B69E-4E75-BB12-625271F73C41}" srcId="{642AE0F9-8A38-4956-917D-0A95FABCBD0A}" destId="{075650E5-F8ED-4305-9187-D84C92F4F077}" srcOrd="1" destOrd="0" parTransId="{01E79261-B837-40D6-855B-451C163DF41E}" sibTransId="{C9CFA254-8F14-4742-9332-59418FB10D2C}"/>
    <dgm:cxn modelId="{4D085910-ACF2-4359-BF9C-8E71C3A01448}" srcId="{642AE0F9-8A38-4956-917D-0A95FABCBD0A}" destId="{6FE84481-B768-4B45-8273-4FDC322C2301}" srcOrd="4" destOrd="0" parTransId="{C9F67503-6183-460B-AB2A-2690C926609C}" sibTransId="{ABDB9950-3165-4820-8A86-684F3A0F7461}"/>
    <dgm:cxn modelId="{81EC6419-BA01-461C-A3AE-B4BECF49870B}" srcId="{642AE0F9-8A38-4956-917D-0A95FABCBD0A}" destId="{0A7F7854-FECF-4147-B673-4D000005A061}" srcOrd="0" destOrd="0" parTransId="{0DB13A08-4C1E-4E92-8140-AA1022172D8B}" sibTransId="{67C5A364-C337-486F-9B78-E8E79FF03F04}"/>
    <dgm:cxn modelId="{7E359D31-1672-4E80-A1C9-13DB4F338BF5}" type="presOf" srcId="{6FE84481-B768-4B45-8273-4FDC322C2301}" destId="{DAF82268-1BC5-4391-A122-5CDFAD0A4D3D}" srcOrd="0" destOrd="0" presId="urn:microsoft.com/office/officeart/2005/8/layout/cycle3"/>
    <dgm:cxn modelId="{6A72CE34-92ED-44DD-8371-8D0DCBED655D}" type="presOf" srcId="{67C5A364-C337-486F-9B78-E8E79FF03F04}" destId="{9E689854-F27B-40F0-A980-83F234B89AAE}" srcOrd="0" destOrd="0" presId="urn:microsoft.com/office/officeart/2005/8/layout/cycle3"/>
    <dgm:cxn modelId="{8A0B2860-52B7-4B5F-8B34-995F5BCC449B}" type="presOf" srcId="{075650E5-F8ED-4305-9187-D84C92F4F077}" destId="{8552D348-96A5-4B0D-A030-92671193AD85}" srcOrd="0" destOrd="0" presId="urn:microsoft.com/office/officeart/2005/8/layout/cycle3"/>
    <dgm:cxn modelId="{1D094A82-3EA1-4DFC-BB19-0B5FB2880B59}" srcId="{642AE0F9-8A38-4956-917D-0A95FABCBD0A}" destId="{096F3E98-CBDC-46FB-AEBB-6A81505A22ED}" srcOrd="3" destOrd="0" parTransId="{96783287-C953-41A4-89B5-89933140F9F6}" sibTransId="{86EB613D-7EA6-418E-8680-3D167B212150}"/>
    <dgm:cxn modelId="{00FC59BD-B25B-4007-8045-08D16C60FF46}" type="presOf" srcId="{0A7F7854-FECF-4147-B673-4D000005A061}" destId="{2E431EFD-8072-461C-B9EA-DA179E1A3500}" srcOrd="0" destOrd="0" presId="urn:microsoft.com/office/officeart/2005/8/layout/cycle3"/>
    <dgm:cxn modelId="{B68570C8-9247-4242-8DA8-B1E2B83802BF}" srcId="{642AE0F9-8A38-4956-917D-0A95FABCBD0A}" destId="{AC639D9E-BC0D-4613-8DB5-64924C5F3F4D}" srcOrd="2" destOrd="0" parTransId="{4BB7CE20-2C4B-4002-B274-FFA31B0B6F9F}" sibTransId="{E7041776-5656-40F5-8494-7C93329FCFBC}"/>
    <dgm:cxn modelId="{5757D7D8-30F9-48A6-AEE2-63F02B5B5610}" type="presOf" srcId="{096F3E98-CBDC-46FB-AEBB-6A81505A22ED}" destId="{89D3158D-9B91-4124-9EFC-6DB974A69ADF}" srcOrd="0" destOrd="0" presId="urn:microsoft.com/office/officeart/2005/8/layout/cycle3"/>
    <dgm:cxn modelId="{5D7751DA-60B7-4697-AA60-BDF3148141D6}" type="presOf" srcId="{642AE0F9-8A38-4956-917D-0A95FABCBD0A}" destId="{2CEDFA3E-8C56-47AB-9534-1AC0F87904A7}" srcOrd="0" destOrd="0" presId="urn:microsoft.com/office/officeart/2005/8/layout/cycle3"/>
    <dgm:cxn modelId="{605ABEEB-1126-462B-B326-6E6E056BF098}" type="presOf" srcId="{AC639D9E-BC0D-4613-8DB5-64924C5F3F4D}" destId="{3E48F9DC-69FB-4718-AFA6-AA5BFCE3BF21}" srcOrd="0" destOrd="0" presId="urn:microsoft.com/office/officeart/2005/8/layout/cycle3"/>
    <dgm:cxn modelId="{ED095FFA-5C1C-4FEE-A543-968259266611}" type="presParOf" srcId="{2CEDFA3E-8C56-47AB-9534-1AC0F87904A7}" destId="{2FA339FA-31B8-4BC0-A861-4B63ABBCA5D7}" srcOrd="0" destOrd="0" presId="urn:microsoft.com/office/officeart/2005/8/layout/cycle3"/>
    <dgm:cxn modelId="{C37D5F0F-6D1F-4C59-8E7A-34452D9A3875}" type="presParOf" srcId="{2FA339FA-31B8-4BC0-A861-4B63ABBCA5D7}" destId="{2E431EFD-8072-461C-B9EA-DA179E1A3500}" srcOrd="0" destOrd="0" presId="urn:microsoft.com/office/officeart/2005/8/layout/cycle3"/>
    <dgm:cxn modelId="{1288105E-C2A3-4034-90A3-58248F69F0DA}" type="presParOf" srcId="{2FA339FA-31B8-4BC0-A861-4B63ABBCA5D7}" destId="{9E689854-F27B-40F0-A980-83F234B89AAE}" srcOrd="1" destOrd="0" presId="urn:microsoft.com/office/officeart/2005/8/layout/cycle3"/>
    <dgm:cxn modelId="{DE59B23D-037C-44A6-A689-C0431A754143}" type="presParOf" srcId="{2FA339FA-31B8-4BC0-A861-4B63ABBCA5D7}" destId="{8552D348-96A5-4B0D-A030-92671193AD85}" srcOrd="2" destOrd="0" presId="urn:microsoft.com/office/officeart/2005/8/layout/cycle3"/>
    <dgm:cxn modelId="{2BC90CD0-7B57-494F-BC05-390030ED34F9}" type="presParOf" srcId="{2FA339FA-31B8-4BC0-A861-4B63ABBCA5D7}" destId="{3E48F9DC-69FB-4718-AFA6-AA5BFCE3BF21}" srcOrd="3" destOrd="0" presId="urn:microsoft.com/office/officeart/2005/8/layout/cycle3"/>
    <dgm:cxn modelId="{DCC55E9C-5A80-43E3-94E1-42EB96835886}" type="presParOf" srcId="{2FA339FA-31B8-4BC0-A861-4B63ABBCA5D7}" destId="{89D3158D-9B91-4124-9EFC-6DB974A69ADF}" srcOrd="4" destOrd="0" presId="urn:microsoft.com/office/officeart/2005/8/layout/cycle3"/>
    <dgm:cxn modelId="{2A3C0018-6BC0-4695-AD55-7C7B6223BE11}" type="presParOf" srcId="{2FA339FA-31B8-4BC0-A861-4B63ABBCA5D7}" destId="{DAF82268-1BC5-4391-A122-5CDFAD0A4D3D}" srcOrd="5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21EB954-A6D4-4CA6-8773-3E0204E6F6C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2F2F11-3ECD-44DF-81B5-E34BBE7DD15F}">
      <dgm:prSet phldrT="[Text]" custT="1"/>
      <dgm:spPr/>
      <dgm:t>
        <a:bodyPr/>
        <a:lstStyle/>
        <a:p>
          <a:r>
            <a:rPr lang="en-US" sz="2800" dirty="0"/>
            <a:t>Qua email </a:t>
          </a:r>
        </a:p>
      </dgm:t>
    </dgm:pt>
    <dgm:pt modelId="{6E132C50-DA60-4565-A739-98EBD6012FF0}" type="parTrans" cxnId="{0A4C8AAA-178C-42B1-A173-FC315377E939}">
      <dgm:prSet/>
      <dgm:spPr/>
      <dgm:t>
        <a:bodyPr/>
        <a:lstStyle/>
        <a:p>
          <a:endParaRPr lang="en-US"/>
        </a:p>
      </dgm:t>
    </dgm:pt>
    <dgm:pt modelId="{4F2E110C-8599-4BEE-8C99-3262CBBA9100}" type="sibTrans" cxnId="{0A4C8AAA-178C-42B1-A173-FC315377E939}">
      <dgm:prSet/>
      <dgm:spPr/>
      <dgm:t>
        <a:bodyPr/>
        <a:lstStyle/>
        <a:p>
          <a:endParaRPr lang="en-US"/>
        </a:p>
      </dgm:t>
    </dgm:pt>
    <dgm:pt modelId="{942E5D80-E6C9-481E-A419-B88FDC7B202D}">
      <dgm:prSet phldrT="[Text]" custT="1"/>
      <dgm:spPr/>
      <dgm:t>
        <a:bodyPr/>
        <a:lstStyle/>
        <a:p>
          <a:r>
            <a:rPr lang="en-US" sz="2500" dirty="0" err="1"/>
            <a:t>Trao</a:t>
          </a:r>
          <a:r>
            <a:rPr lang="en-US" sz="2500" dirty="0"/>
            <a:t> </a:t>
          </a:r>
          <a:r>
            <a:rPr lang="en-US" sz="2500" dirty="0" err="1"/>
            <a:t>đổi</a:t>
          </a:r>
          <a:r>
            <a:rPr lang="en-US" sz="2500" dirty="0"/>
            <a:t> </a:t>
          </a:r>
          <a:r>
            <a:rPr lang="en-US" sz="2500" dirty="0" err="1"/>
            <a:t>trực</a:t>
          </a:r>
          <a:r>
            <a:rPr lang="en-US" sz="2500" dirty="0"/>
            <a:t> </a:t>
          </a:r>
          <a:r>
            <a:rPr lang="en-US" sz="2500" dirty="0" err="1"/>
            <a:t>tiếp</a:t>
          </a:r>
          <a:r>
            <a:rPr lang="en-US" sz="2500" dirty="0"/>
            <a:t> TRƯỚC </a:t>
          </a:r>
          <a:r>
            <a:rPr lang="en-US" sz="2500" dirty="0" err="1"/>
            <a:t>hoặc</a:t>
          </a:r>
          <a:r>
            <a:rPr lang="en-US" sz="2500" dirty="0"/>
            <a:t> SAU </a:t>
          </a:r>
          <a:r>
            <a:rPr lang="en-US" sz="2500" dirty="0" err="1"/>
            <a:t>giờ</a:t>
          </a:r>
          <a:r>
            <a:rPr lang="en-US" sz="2500" dirty="0"/>
            <a:t> </a:t>
          </a:r>
          <a:r>
            <a:rPr lang="en-US" sz="2500" dirty="0" err="1"/>
            <a:t>học</a:t>
          </a:r>
          <a:endParaRPr lang="en-US" sz="2500" dirty="0"/>
        </a:p>
      </dgm:t>
    </dgm:pt>
    <dgm:pt modelId="{6C3194DA-E95A-470A-B617-84EA18DC0525}" type="parTrans" cxnId="{74600701-CEA9-43A8-BC1C-4A1B666B7BB7}">
      <dgm:prSet/>
      <dgm:spPr/>
      <dgm:t>
        <a:bodyPr/>
        <a:lstStyle/>
        <a:p>
          <a:endParaRPr lang="en-US"/>
        </a:p>
      </dgm:t>
    </dgm:pt>
    <dgm:pt modelId="{D6F9EF72-F6A6-4028-AA6B-F43408AA4761}" type="sibTrans" cxnId="{74600701-CEA9-43A8-BC1C-4A1B666B7BB7}">
      <dgm:prSet/>
      <dgm:spPr/>
      <dgm:t>
        <a:bodyPr/>
        <a:lstStyle/>
        <a:p>
          <a:endParaRPr lang="en-US"/>
        </a:p>
      </dgm:t>
    </dgm:pt>
    <dgm:pt modelId="{75A11301-41A8-4FAB-8AA6-7A144BC199D3}">
      <dgm:prSet phldrT="[Text]" custT="1"/>
      <dgm:spPr/>
      <dgm:t>
        <a:bodyPr/>
        <a:lstStyle/>
        <a:p>
          <a:r>
            <a:rPr lang="en-US" sz="2500" dirty="0" err="1"/>
            <a:t>Những</a:t>
          </a:r>
          <a:r>
            <a:rPr lang="en-US" sz="2500" dirty="0"/>
            <a:t> </a:t>
          </a:r>
          <a:r>
            <a:rPr lang="en-US" sz="2500" dirty="0" err="1"/>
            <a:t>địa</a:t>
          </a:r>
          <a:r>
            <a:rPr lang="en-US" sz="2500" dirty="0"/>
            <a:t> </a:t>
          </a:r>
          <a:r>
            <a:rPr lang="en-US" sz="2500" dirty="0" err="1"/>
            <a:t>điểm</a:t>
          </a:r>
          <a:r>
            <a:rPr lang="en-US" sz="2500" dirty="0"/>
            <a:t> </a:t>
          </a:r>
          <a:r>
            <a:rPr lang="en-US" sz="2500" dirty="0" err="1"/>
            <a:t>công</a:t>
          </a:r>
          <a:r>
            <a:rPr lang="en-US" sz="2500" dirty="0"/>
            <a:t> </a:t>
          </a:r>
          <a:r>
            <a:rPr lang="en-US" sz="2500" dirty="0" err="1"/>
            <a:t>cộng</a:t>
          </a:r>
          <a:r>
            <a:rPr lang="en-US" sz="2500" dirty="0"/>
            <a:t> </a:t>
          </a:r>
          <a:r>
            <a:rPr lang="en-US" sz="2500" dirty="0" err="1"/>
            <a:t>đông</a:t>
          </a:r>
          <a:r>
            <a:rPr lang="en-US" sz="2500" dirty="0"/>
            <a:t> </a:t>
          </a:r>
          <a:r>
            <a:rPr lang="en-US" sz="2500" dirty="0" err="1"/>
            <a:t>người</a:t>
          </a:r>
          <a:r>
            <a:rPr lang="en-US" sz="2500" dirty="0"/>
            <a:t> (</a:t>
          </a:r>
          <a:r>
            <a:rPr lang="en-US" sz="2500" dirty="0" err="1"/>
            <a:t>không</a:t>
          </a:r>
          <a:r>
            <a:rPr lang="en-US" sz="2500" dirty="0"/>
            <a:t> </a:t>
          </a:r>
          <a:r>
            <a:rPr lang="en-US" sz="2500" dirty="0" err="1"/>
            <a:t>gặp</a:t>
          </a:r>
          <a:r>
            <a:rPr lang="en-US" sz="2500" dirty="0"/>
            <a:t> </a:t>
          </a:r>
          <a:r>
            <a:rPr lang="en-US" sz="2500" dirty="0" err="1"/>
            <a:t>riêng</a:t>
          </a:r>
          <a:r>
            <a:rPr lang="en-US" sz="2500" dirty="0"/>
            <a:t> </a:t>
          </a:r>
          <a:r>
            <a:rPr lang="en-US" sz="2500" dirty="0" err="1"/>
            <a:t>tại</a:t>
          </a:r>
          <a:r>
            <a:rPr lang="en-US" sz="2500" dirty="0"/>
            <a:t> </a:t>
          </a:r>
          <a:r>
            <a:rPr lang="en-US" sz="2500" dirty="0" err="1"/>
            <a:t>nhà</a:t>
          </a:r>
          <a:r>
            <a:rPr lang="en-US" sz="2500" dirty="0"/>
            <a:t>)</a:t>
          </a:r>
        </a:p>
      </dgm:t>
    </dgm:pt>
    <dgm:pt modelId="{338D216A-B202-4211-A90F-89E4E2CAE1BB}" type="parTrans" cxnId="{998D8A38-F353-4CBC-BE43-4FFC0FA68E32}">
      <dgm:prSet/>
      <dgm:spPr/>
      <dgm:t>
        <a:bodyPr/>
        <a:lstStyle/>
        <a:p>
          <a:endParaRPr lang="en-US"/>
        </a:p>
      </dgm:t>
    </dgm:pt>
    <dgm:pt modelId="{A935A762-8209-425B-81FB-DB55CC549F0B}" type="sibTrans" cxnId="{998D8A38-F353-4CBC-BE43-4FFC0FA68E32}">
      <dgm:prSet/>
      <dgm:spPr/>
      <dgm:t>
        <a:bodyPr/>
        <a:lstStyle/>
        <a:p>
          <a:endParaRPr lang="en-US"/>
        </a:p>
      </dgm:t>
    </dgm:pt>
    <dgm:pt modelId="{F8605968-3A95-4C02-8A96-FB326A5F8B01}" type="pres">
      <dgm:prSet presAssocID="{221EB954-A6D4-4CA6-8773-3E0204E6F6C8}" presName="Name0" presStyleCnt="0">
        <dgm:presLayoutVars>
          <dgm:chMax val="7"/>
          <dgm:chPref val="7"/>
          <dgm:dir/>
        </dgm:presLayoutVars>
      </dgm:prSet>
      <dgm:spPr/>
    </dgm:pt>
    <dgm:pt modelId="{9F92C093-27E0-4D56-A382-8FD9A597E80A}" type="pres">
      <dgm:prSet presAssocID="{221EB954-A6D4-4CA6-8773-3E0204E6F6C8}" presName="Name1" presStyleCnt="0"/>
      <dgm:spPr/>
    </dgm:pt>
    <dgm:pt modelId="{F7F7B68D-1C59-42B2-B8BF-2F0704FAE225}" type="pres">
      <dgm:prSet presAssocID="{221EB954-A6D4-4CA6-8773-3E0204E6F6C8}" presName="cycle" presStyleCnt="0"/>
      <dgm:spPr/>
    </dgm:pt>
    <dgm:pt modelId="{54FBF2D3-7E49-45F4-8696-E7BFF8695A74}" type="pres">
      <dgm:prSet presAssocID="{221EB954-A6D4-4CA6-8773-3E0204E6F6C8}" presName="srcNode" presStyleLbl="node1" presStyleIdx="0" presStyleCnt="3"/>
      <dgm:spPr/>
    </dgm:pt>
    <dgm:pt modelId="{9AC049E0-CA71-4008-8FBE-0DBE072EEB78}" type="pres">
      <dgm:prSet presAssocID="{221EB954-A6D4-4CA6-8773-3E0204E6F6C8}" presName="conn" presStyleLbl="parChTrans1D2" presStyleIdx="0" presStyleCnt="1"/>
      <dgm:spPr/>
    </dgm:pt>
    <dgm:pt modelId="{75C29690-EFA5-4B1F-A30D-6E97996756E4}" type="pres">
      <dgm:prSet presAssocID="{221EB954-A6D4-4CA6-8773-3E0204E6F6C8}" presName="extraNode" presStyleLbl="node1" presStyleIdx="0" presStyleCnt="3"/>
      <dgm:spPr/>
    </dgm:pt>
    <dgm:pt modelId="{E8AA5A67-37DD-4FEF-AD23-1D8691E0FDDD}" type="pres">
      <dgm:prSet presAssocID="{221EB954-A6D4-4CA6-8773-3E0204E6F6C8}" presName="dstNode" presStyleLbl="node1" presStyleIdx="0" presStyleCnt="3"/>
      <dgm:spPr/>
    </dgm:pt>
    <dgm:pt modelId="{2465C040-B650-4C92-B71D-BEDB5777A009}" type="pres">
      <dgm:prSet presAssocID="{7E2F2F11-3ECD-44DF-81B5-E34BBE7DD15F}" presName="text_1" presStyleLbl="node1" presStyleIdx="0" presStyleCnt="3">
        <dgm:presLayoutVars>
          <dgm:bulletEnabled val="1"/>
        </dgm:presLayoutVars>
      </dgm:prSet>
      <dgm:spPr/>
    </dgm:pt>
    <dgm:pt modelId="{017D25C0-ACE5-4D75-8BFA-246901595C9E}" type="pres">
      <dgm:prSet presAssocID="{7E2F2F11-3ECD-44DF-81B5-E34BBE7DD15F}" presName="accent_1" presStyleCnt="0"/>
      <dgm:spPr/>
    </dgm:pt>
    <dgm:pt modelId="{08BF3626-C5E0-4856-A234-E4D1DA56BB7A}" type="pres">
      <dgm:prSet presAssocID="{7E2F2F11-3ECD-44DF-81B5-E34BBE7DD15F}" presName="accentRepeatNode" presStyleLbl="solidFgAcc1" presStyleIdx="0" presStyleCnt="3"/>
      <dgm:spPr/>
    </dgm:pt>
    <dgm:pt modelId="{EB4AF65F-260A-40F7-AFEE-C044B435337F}" type="pres">
      <dgm:prSet presAssocID="{942E5D80-E6C9-481E-A419-B88FDC7B202D}" presName="text_2" presStyleLbl="node1" presStyleIdx="1" presStyleCnt="3">
        <dgm:presLayoutVars>
          <dgm:bulletEnabled val="1"/>
        </dgm:presLayoutVars>
      </dgm:prSet>
      <dgm:spPr/>
    </dgm:pt>
    <dgm:pt modelId="{3A4170F9-CCFC-489A-B178-C3369B8194EC}" type="pres">
      <dgm:prSet presAssocID="{942E5D80-E6C9-481E-A419-B88FDC7B202D}" presName="accent_2" presStyleCnt="0"/>
      <dgm:spPr/>
    </dgm:pt>
    <dgm:pt modelId="{B7C626F5-3809-4F46-BA5F-64BFB7FD37C6}" type="pres">
      <dgm:prSet presAssocID="{942E5D80-E6C9-481E-A419-B88FDC7B202D}" presName="accentRepeatNode" presStyleLbl="solidFgAcc1" presStyleIdx="1" presStyleCnt="3"/>
      <dgm:spPr/>
    </dgm:pt>
    <dgm:pt modelId="{62BC5F11-9A29-4753-9297-D02BB832019E}" type="pres">
      <dgm:prSet presAssocID="{75A11301-41A8-4FAB-8AA6-7A144BC199D3}" presName="text_3" presStyleLbl="node1" presStyleIdx="2" presStyleCnt="3">
        <dgm:presLayoutVars>
          <dgm:bulletEnabled val="1"/>
        </dgm:presLayoutVars>
      </dgm:prSet>
      <dgm:spPr/>
    </dgm:pt>
    <dgm:pt modelId="{62E6E638-D498-4EA2-87A6-42753724148D}" type="pres">
      <dgm:prSet presAssocID="{75A11301-41A8-4FAB-8AA6-7A144BC199D3}" presName="accent_3" presStyleCnt="0"/>
      <dgm:spPr/>
    </dgm:pt>
    <dgm:pt modelId="{F82933F0-979B-4DDD-AFA3-2890227E3321}" type="pres">
      <dgm:prSet presAssocID="{75A11301-41A8-4FAB-8AA6-7A144BC199D3}" presName="accentRepeatNode" presStyleLbl="solidFgAcc1" presStyleIdx="2" presStyleCnt="3"/>
      <dgm:spPr/>
    </dgm:pt>
  </dgm:ptLst>
  <dgm:cxnLst>
    <dgm:cxn modelId="{74600701-CEA9-43A8-BC1C-4A1B666B7BB7}" srcId="{221EB954-A6D4-4CA6-8773-3E0204E6F6C8}" destId="{942E5D80-E6C9-481E-A419-B88FDC7B202D}" srcOrd="1" destOrd="0" parTransId="{6C3194DA-E95A-470A-B617-84EA18DC0525}" sibTransId="{D6F9EF72-F6A6-4028-AA6B-F43408AA4761}"/>
    <dgm:cxn modelId="{DC58E91E-E3F2-4D7A-872C-1172733D0A86}" type="presOf" srcId="{221EB954-A6D4-4CA6-8773-3E0204E6F6C8}" destId="{F8605968-3A95-4C02-8A96-FB326A5F8B01}" srcOrd="0" destOrd="0" presId="urn:microsoft.com/office/officeart/2008/layout/VerticalCurvedList"/>
    <dgm:cxn modelId="{998D8A38-F353-4CBC-BE43-4FFC0FA68E32}" srcId="{221EB954-A6D4-4CA6-8773-3E0204E6F6C8}" destId="{75A11301-41A8-4FAB-8AA6-7A144BC199D3}" srcOrd="2" destOrd="0" parTransId="{338D216A-B202-4211-A90F-89E4E2CAE1BB}" sibTransId="{A935A762-8209-425B-81FB-DB55CC549F0B}"/>
    <dgm:cxn modelId="{3C893A6A-C776-4864-A622-FF7EFE9BDDCE}" type="presOf" srcId="{4F2E110C-8599-4BEE-8C99-3262CBBA9100}" destId="{9AC049E0-CA71-4008-8FBE-0DBE072EEB78}" srcOrd="0" destOrd="0" presId="urn:microsoft.com/office/officeart/2008/layout/VerticalCurvedList"/>
    <dgm:cxn modelId="{1FB2B354-4E0F-429F-8FC5-44154DD83F65}" type="presOf" srcId="{75A11301-41A8-4FAB-8AA6-7A144BC199D3}" destId="{62BC5F11-9A29-4753-9297-D02BB832019E}" srcOrd="0" destOrd="0" presId="urn:microsoft.com/office/officeart/2008/layout/VerticalCurvedList"/>
    <dgm:cxn modelId="{0A4C8AAA-178C-42B1-A173-FC315377E939}" srcId="{221EB954-A6D4-4CA6-8773-3E0204E6F6C8}" destId="{7E2F2F11-3ECD-44DF-81B5-E34BBE7DD15F}" srcOrd="0" destOrd="0" parTransId="{6E132C50-DA60-4565-A739-98EBD6012FF0}" sibTransId="{4F2E110C-8599-4BEE-8C99-3262CBBA9100}"/>
    <dgm:cxn modelId="{B34BEAC3-0BA4-4366-B300-69A929D20857}" type="presOf" srcId="{7E2F2F11-3ECD-44DF-81B5-E34BBE7DD15F}" destId="{2465C040-B650-4C92-B71D-BEDB5777A009}" srcOrd="0" destOrd="0" presId="urn:microsoft.com/office/officeart/2008/layout/VerticalCurvedList"/>
    <dgm:cxn modelId="{0D4F58E8-2E16-4509-90B5-77F8A318F108}" type="presOf" srcId="{942E5D80-E6C9-481E-A419-B88FDC7B202D}" destId="{EB4AF65F-260A-40F7-AFEE-C044B435337F}" srcOrd="0" destOrd="0" presId="urn:microsoft.com/office/officeart/2008/layout/VerticalCurvedList"/>
    <dgm:cxn modelId="{35A08ADE-3D34-4AAF-BCC6-192E98056D2D}" type="presParOf" srcId="{F8605968-3A95-4C02-8A96-FB326A5F8B01}" destId="{9F92C093-27E0-4D56-A382-8FD9A597E80A}" srcOrd="0" destOrd="0" presId="urn:microsoft.com/office/officeart/2008/layout/VerticalCurvedList"/>
    <dgm:cxn modelId="{0278090D-2126-4BAA-B07F-ADFB40CD191A}" type="presParOf" srcId="{9F92C093-27E0-4D56-A382-8FD9A597E80A}" destId="{F7F7B68D-1C59-42B2-B8BF-2F0704FAE225}" srcOrd="0" destOrd="0" presId="urn:microsoft.com/office/officeart/2008/layout/VerticalCurvedList"/>
    <dgm:cxn modelId="{EF5B4831-FEC1-492B-AFF7-9633DDBD384E}" type="presParOf" srcId="{F7F7B68D-1C59-42B2-B8BF-2F0704FAE225}" destId="{54FBF2D3-7E49-45F4-8696-E7BFF8695A74}" srcOrd="0" destOrd="0" presId="urn:microsoft.com/office/officeart/2008/layout/VerticalCurvedList"/>
    <dgm:cxn modelId="{0780C8C6-AA68-48FC-A99E-218FDA1C2617}" type="presParOf" srcId="{F7F7B68D-1C59-42B2-B8BF-2F0704FAE225}" destId="{9AC049E0-CA71-4008-8FBE-0DBE072EEB78}" srcOrd="1" destOrd="0" presId="urn:microsoft.com/office/officeart/2008/layout/VerticalCurvedList"/>
    <dgm:cxn modelId="{3C41ED37-3D34-4FE2-9937-7BDB2A8AA42F}" type="presParOf" srcId="{F7F7B68D-1C59-42B2-B8BF-2F0704FAE225}" destId="{75C29690-EFA5-4B1F-A30D-6E97996756E4}" srcOrd="2" destOrd="0" presId="urn:microsoft.com/office/officeart/2008/layout/VerticalCurvedList"/>
    <dgm:cxn modelId="{B6C2EF53-D56B-41B3-890A-2693A29EADB6}" type="presParOf" srcId="{F7F7B68D-1C59-42B2-B8BF-2F0704FAE225}" destId="{E8AA5A67-37DD-4FEF-AD23-1D8691E0FDDD}" srcOrd="3" destOrd="0" presId="urn:microsoft.com/office/officeart/2008/layout/VerticalCurvedList"/>
    <dgm:cxn modelId="{F85D27F8-0A7C-4C5E-8234-DF2736D71D7D}" type="presParOf" srcId="{9F92C093-27E0-4D56-A382-8FD9A597E80A}" destId="{2465C040-B650-4C92-B71D-BEDB5777A009}" srcOrd="1" destOrd="0" presId="urn:microsoft.com/office/officeart/2008/layout/VerticalCurvedList"/>
    <dgm:cxn modelId="{5C3FDF4C-F954-4C6A-B602-EA1A98F6E8D7}" type="presParOf" srcId="{9F92C093-27E0-4D56-A382-8FD9A597E80A}" destId="{017D25C0-ACE5-4D75-8BFA-246901595C9E}" srcOrd="2" destOrd="0" presId="urn:microsoft.com/office/officeart/2008/layout/VerticalCurvedList"/>
    <dgm:cxn modelId="{D55CF211-7DC1-4068-9A62-F48B123BC770}" type="presParOf" srcId="{017D25C0-ACE5-4D75-8BFA-246901595C9E}" destId="{08BF3626-C5E0-4856-A234-E4D1DA56BB7A}" srcOrd="0" destOrd="0" presId="urn:microsoft.com/office/officeart/2008/layout/VerticalCurvedList"/>
    <dgm:cxn modelId="{6D06C052-0CE6-4E2F-8425-8AA1CF9CFCED}" type="presParOf" srcId="{9F92C093-27E0-4D56-A382-8FD9A597E80A}" destId="{EB4AF65F-260A-40F7-AFEE-C044B435337F}" srcOrd="3" destOrd="0" presId="urn:microsoft.com/office/officeart/2008/layout/VerticalCurvedList"/>
    <dgm:cxn modelId="{A3567952-C53E-4263-AE68-987B59FC4DF0}" type="presParOf" srcId="{9F92C093-27E0-4D56-A382-8FD9A597E80A}" destId="{3A4170F9-CCFC-489A-B178-C3369B8194EC}" srcOrd="4" destOrd="0" presId="urn:microsoft.com/office/officeart/2008/layout/VerticalCurvedList"/>
    <dgm:cxn modelId="{5E45EF6D-4458-49D5-BFE1-63EE16CAD2E5}" type="presParOf" srcId="{3A4170F9-CCFC-489A-B178-C3369B8194EC}" destId="{B7C626F5-3809-4F46-BA5F-64BFB7FD37C6}" srcOrd="0" destOrd="0" presId="urn:microsoft.com/office/officeart/2008/layout/VerticalCurvedList"/>
    <dgm:cxn modelId="{667E44CD-8443-45AE-85E7-85793EFEE1E9}" type="presParOf" srcId="{9F92C093-27E0-4D56-A382-8FD9A597E80A}" destId="{62BC5F11-9A29-4753-9297-D02BB832019E}" srcOrd="5" destOrd="0" presId="urn:microsoft.com/office/officeart/2008/layout/VerticalCurvedList"/>
    <dgm:cxn modelId="{49EE50D1-884F-4327-B7D5-DDF6672A3B33}" type="presParOf" srcId="{9F92C093-27E0-4D56-A382-8FD9A597E80A}" destId="{62E6E638-D498-4EA2-87A6-42753724148D}" srcOrd="6" destOrd="0" presId="urn:microsoft.com/office/officeart/2008/layout/VerticalCurvedList"/>
    <dgm:cxn modelId="{F54E05CA-00CD-4519-B2A6-A67F73FBBB5D}" type="presParOf" srcId="{62E6E638-D498-4EA2-87A6-42753724148D}" destId="{F82933F0-979B-4DDD-AFA3-2890227E33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B562EF-0826-44C0-B9EE-E6B1EEBA82E2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F8431A0-164D-4C43-A5E6-22A30643E06C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1</a:t>
          </a:r>
        </a:p>
      </dgm:t>
    </dgm:pt>
    <dgm:pt modelId="{07894E32-72E7-473E-9050-D3F095FCB139}" type="parTrans" cxnId="{26FA02CA-3A01-4FAA-A455-D3EF6F2DF528}">
      <dgm:prSet/>
      <dgm:spPr/>
      <dgm:t>
        <a:bodyPr/>
        <a:lstStyle/>
        <a:p>
          <a:endParaRPr lang="en-US"/>
        </a:p>
      </dgm:t>
    </dgm:pt>
    <dgm:pt modelId="{5B8C30E3-C3C6-4AA1-B9B0-438AF94EDE2B}" type="sibTrans" cxnId="{26FA02CA-3A01-4FAA-A455-D3EF6F2DF528}">
      <dgm:prSet/>
      <dgm:spPr/>
      <dgm:t>
        <a:bodyPr/>
        <a:lstStyle/>
        <a:p>
          <a:endParaRPr lang="en-US"/>
        </a:p>
      </dgm:t>
    </dgm:pt>
    <dgm:pt modelId="{AD6FF9C6-689F-4A54-9D38-20ED0017555F}">
      <dgm:prSet phldrT="[Text]" custT="1"/>
      <dgm:spPr/>
      <dgm:t>
        <a:bodyPr/>
        <a:lstStyle/>
        <a:p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Trình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bày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được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các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khái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niệm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kiến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thức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và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vi-VN" sz="2200" b="1" dirty="0">
              <a:solidFill>
                <a:schemeClr val="tx2">
                  <a:lumMod val="10000"/>
                </a:schemeClr>
              </a:solidFill>
            </a:rPr>
            <a:t>quan điểm cơ bản về giới, bình đẳng giới, các văn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kiện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pháp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lý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liên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quan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tới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bình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đẳng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.</a:t>
          </a:r>
        </a:p>
      </dgm:t>
    </dgm:pt>
    <dgm:pt modelId="{E8501041-9658-4BA8-863F-F261D44AB3E0}" type="parTrans" cxnId="{42119725-D165-4A50-B22D-A41E21EC88AD}">
      <dgm:prSet/>
      <dgm:spPr/>
      <dgm:t>
        <a:bodyPr/>
        <a:lstStyle/>
        <a:p>
          <a:endParaRPr lang="en-US"/>
        </a:p>
      </dgm:t>
    </dgm:pt>
    <dgm:pt modelId="{34E5FD8E-E127-486C-A67B-013E4986F814}" type="sibTrans" cxnId="{42119725-D165-4A50-B22D-A41E21EC88AD}">
      <dgm:prSet/>
      <dgm:spPr/>
      <dgm:t>
        <a:bodyPr/>
        <a:lstStyle/>
        <a:p>
          <a:endParaRPr lang="en-US"/>
        </a:p>
      </dgm:t>
    </dgm:pt>
    <dgm:pt modelId="{8502091E-C24A-433D-89AD-32E9CCDC208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2</a:t>
          </a:r>
        </a:p>
      </dgm:t>
    </dgm:pt>
    <dgm:pt modelId="{C6125217-26A6-4139-8B00-C065EF23D917}" type="parTrans" cxnId="{D86DDDDD-0C5C-4C21-B75A-595C3BBC9016}">
      <dgm:prSet/>
      <dgm:spPr/>
      <dgm:t>
        <a:bodyPr/>
        <a:lstStyle/>
        <a:p>
          <a:endParaRPr lang="en-US"/>
        </a:p>
      </dgm:t>
    </dgm:pt>
    <dgm:pt modelId="{49AB3AE6-F727-4BB8-A1D0-0DE4B4D6E8CA}" type="sibTrans" cxnId="{D86DDDDD-0C5C-4C21-B75A-595C3BBC9016}">
      <dgm:prSet/>
      <dgm:spPr/>
      <dgm:t>
        <a:bodyPr/>
        <a:lstStyle/>
        <a:p>
          <a:endParaRPr lang="en-US"/>
        </a:p>
      </dgm:t>
    </dgm:pt>
    <dgm:pt modelId="{D3386F52-46DB-4ED6-868E-BCC218662239}">
      <dgm:prSet phldrT="[Text]" custT="1"/>
      <dgm:spPr/>
      <dgm:t>
        <a:bodyPr/>
        <a:lstStyle/>
        <a:p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Quan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sát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nhận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diện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tự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ý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thức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tự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nâng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cao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nhận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thức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và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tự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thay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đổi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…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vấn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đề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trong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xã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dirty="0" err="1">
              <a:solidFill>
                <a:schemeClr val="tx2">
                  <a:lumMod val="10000"/>
                </a:schemeClr>
              </a:solidFill>
            </a:rPr>
            <a:t>hội</a:t>
          </a:r>
          <a:r>
            <a:rPr lang="en-US" sz="2300" b="1" dirty="0">
              <a:solidFill>
                <a:schemeClr val="tx2">
                  <a:lumMod val="10000"/>
                </a:schemeClr>
              </a:solidFill>
            </a:rPr>
            <a:t>.</a:t>
          </a:r>
        </a:p>
      </dgm:t>
    </dgm:pt>
    <dgm:pt modelId="{877B2AC9-F3F6-4440-B602-122F217167CF}" type="parTrans" cxnId="{6AE241F4-9826-4F5A-8C31-89BF187E338A}">
      <dgm:prSet/>
      <dgm:spPr/>
      <dgm:t>
        <a:bodyPr/>
        <a:lstStyle/>
        <a:p>
          <a:endParaRPr lang="en-US"/>
        </a:p>
      </dgm:t>
    </dgm:pt>
    <dgm:pt modelId="{E7812192-9EC6-4E1F-A2CD-EA42CD936D9F}" type="sibTrans" cxnId="{6AE241F4-9826-4F5A-8C31-89BF187E338A}">
      <dgm:prSet/>
      <dgm:spPr/>
      <dgm:t>
        <a:bodyPr/>
        <a:lstStyle/>
        <a:p>
          <a:endParaRPr lang="en-US"/>
        </a:p>
      </dgm:t>
    </dgm:pt>
    <dgm:pt modelId="{B1351FE4-8BDC-4AEE-9111-B0F3B80746DF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3</a:t>
          </a:r>
        </a:p>
      </dgm:t>
    </dgm:pt>
    <dgm:pt modelId="{8B3A60C3-F8FE-4295-AFF7-990CD01E0BA2}" type="parTrans" cxnId="{ADFF3B4C-29D5-48AD-8219-93FBAB29A061}">
      <dgm:prSet/>
      <dgm:spPr/>
      <dgm:t>
        <a:bodyPr/>
        <a:lstStyle/>
        <a:p>
          <a:endParaRPr lang="en-US"/>
        </a:p>
      </dgm:t>
    </dgm:pt>
    <dgm:pt modelId="{4F18105F-9F31-42B4-9BE7-102286BD452F}" type="sibTrans" cxnId="{ADFF3B4C-29D5-48AD-8219-93FBAB29A061}">
      <dgm:prSet/>
      <dgm:spPr/>
      <dgm:t>
        <a:bodyPr/>
        <a:lstStyle/>
        <a:p>
          <a:endParaRPr lang="en-US"/>
        </a:p>
      </dgm:t>
    </dgm:pt>
    <dgm:pt modelId="{BB060718-E2ED-4BB1-B219-D1D769DFAD33}">
      <dgm:prSet phldrT="[Text]" custT="1"/>
      <dgm:spPr/>
      <dgm:t>
        <a:bodyPr/>
        <a:lstStyle/>
        <a:p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Đánh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giá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được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những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thay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đổi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nhỏ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về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kiến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thức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hành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vi,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thái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độ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kỹ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năng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liên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quan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tới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các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vấn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đề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thông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qua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năm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giác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quan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.</a:t>
          </a:r>
        </a:p>
      </dgm:t>
    </dgm:pt>
    <dgm:pt modelId="{2CE15E22-4DA6-4D08-B76D-EA6E53F3D9BA}" type="parTrans" cxnId="{AF4F18F5-950B-43B6-A6FE-1667E7428374}">
      <dgm:prSet/>
      <dgm:spPr/>
      <dgm:t>
        <a:bodyPr/>
        <a:lstStyle/>
        <a:p>
          <a:endParaRPr lang="en-US"/>
        </a:p>
      </dgm:t>
    </dgm:pt>
    <dgm:pt modelId="{A89FB6B5-CD16-4700-B3C4-2E58C231C5D8}" type="sibTrans" cxnId="{AF4F18F5-950B-43B6-A6FE-1667E7428374}">
      <dgm:prSet/>
      <dgm:spPr/>
      <dgm:t>
        <a:bodyPr/>
        <a:lstStyle/>
        <a:p>
          <a:endParaRPr lang="en-US"/>
        </a:p>
      </dgm:t>
    </dgm:pt>
    <dgm:pt modelId="{0E98BAD3-2895-4E52-AF93-D1088565A7E1}">
      <dgm:prSet phldrT="[Text]" custT="1"/>
      <dgm:spPr/>
      <dgm:t>
        <a:bodyPr/>
        <a:lstStyle/>
        <a:p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Áp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dụng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những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kiến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thức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nền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tảng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và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các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văn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kiện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pháp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lý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để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phân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tích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các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vấn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đề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các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hiện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tượng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xu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hƣớng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về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và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bình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đẳng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trong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xã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hội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và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trên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thế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dirty="0">
              <a:solidFill>
                <a:schemeClr val="tx2">
                  <a:lumMod val="10000"/>
                </a:schemeClr>
              </a:solidFill>
            </a:rPr>
            <a:t>.</a:t>
          </a:r>
        </a:p>
      </dgm:t>
    </dgm:pt>
    <dgm:pt modelId="{C3F5E975-4D43-4BDE-B4BF-F0D9B4313331}" type="parTrans" cxnId="{209DED67-ED60-400C-9804-49F547C35182}">
      <dgm:prSet/>
      <dgm:spPr/>
      <dgm:t>
        <a:bodyPr/>
        <a:lstStyle/>
        <a:p>
          <a:endParaRPr lang="en-US"/>
        </a:p>
      </dgm:t>
    </dgm:pt>
    <dgm:pt modelId="{58AF4A77-0661-4E59-BCAA-2C252ED3B7B7}" type="sibTrans" cxnId="{209DED67-ED60-400C-9804-49F547C35182}">
      <dgm:prSet/>
      <dgm:spPr/>
      <dgm:t>
        <a:bodyPr/>
        <a:lstStyle/>
        <a:p>
          <a:endParaRPr lang="en-US"/>
        </a:p>
      </dgm:t>
    </dgm:pt>
    <dgm:pt modelId="{B54514DE-F5A5-4E12-A2A5-D30507CA9C80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4</a:t>
          </a:r>
        </a:p>
      </dgm:t>
    </dgm:pt>
    <dgm:pt modelId="{8C6D5E6A-5401-424D-B581-F7CDFEE464D1}" type="parTrans" cxnId="{E24918F1-D9EA-45E5-9BB9-BC6E4A39635D}">
      <dgm:prSet/>
      <dgm:spPr/>
      <dgm:t>
        <a:bodyPr/>
        <a:lstStyle/>
        <a:p>
          <a:endParaRPr lang="en-US"/>
        </a:p>
      </dgm:t>
    </dgm:pt>
    <dgm:pt modelId="{A1ED201E-41A0-41A1-8885-85142AFAA099}" type="sibTrans" cxnId="{E24918F1-D9EA-45E5-9BB9-BC6E4A39635D}">
      <dgm:prSet/>
      <dgm:spPr/>
      <dgm:t>
        <a:bodyPr/>
        <a:lstStyle/>
        <a:p>
          <a:endParaRPr lang="en-US"/>
        </a:p>
      </dgm:t>
    </dgm:pt>
    <dgm:pt modelId="{246FB14A-5C04-45B1-BE95-5C2D8A5DA3BB}" type="pres">
      <dgm:prSet presAssocID="{CFB562EF-0826-44C0-B9EE-E6B1EEBA82E2}" presName="Name0" presStyleCnt="0">
        <dgm:presLayoutVars>
          <dgm:chMax/>
          <dgm:chPref/>
          <dgm:dir/>
        </dgm:presLayoutVars>
      </dgm:prSet>
      <dgm:spPr/>
    </dgm:pt>
    <dgm:pt modelId="{4E32AD92-6046-4828-8ADD-DBA40E5B7F2D}" type="pres">
      <dgm:prSet presAssocID="{6F8431A0-164D-4C43-A5E6-22A30643E06C}" presName="parenttextcomposite" presStyleCnt="0"/>
      <dgm:spPr/>
    </dgm:pt>
    <dgm:pt modelId="{4D688910-386D-41C6-B131-16690311E873}" type="pres">
      <dgm:prSet presAssocID="{6F8431A0-164D-4C43-A5E6-22A30643E06C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1E7167C6-FD9E-4B5B-8FEF-73BC1C900EDC}" type="pres">
      <dgm:prSet presAssocID="{6F8431A0-164D-4C43-A5E6-22A30643E06C}" presName="composite" presStyleCnt="0"/>
      <dgm:spPr/>
    </dgm:pt>
    <dgm:pt modelId="{3FFB0AB4-BAC1-4215-A2AA-AC90DC6F8AB1}" type="pres">
      <dgm:prSet presAssocID="{6F8431A0-164D-4C43-A5E6-22A30643E06C}" presName="chevron1" presStyleLbl="alignNode1" presStyleIdx="0" presStyleCnt="28"/>
      <dgm:spPr/>
    </dgm:pt>
    <dgm:pt modelId="{856AA254-0A2C-4863-AE26-0654D8EF218B}" type="pres">
      <dgm:prSet presAssocID="{6F8431A0-164D-4C43-A5E6-22A30643E06C}" presName="chevron2" presStyleLbl="alignNode1" presStyleIdx="1" presStyleCnt="28"/>
      <dgm:spPr/>
    </dgm:pt>
    <dgm:pt modelId="{14FE19F7-6603-4218-9625-3ED5C33CD874}" type="pres">
      <dgm:prSet presAssocID="{6F8431A0-164D-4C43-A5E6-22A30643E06C}" presName="chevron3" presStyleLbl="alignNode1" presStyleIdx="2" presStyleCnt="28"/>
      <dgm:spPr/>
    </dgm:pt>
    <dgm:pt modelId="{9CCCF626-264E-4132-A5E0-ECF8D8164760}" type="pres">
      <dgm:prSet presAssocID="{6F8431A0-164D-4C43-A5E6-22A30643E06C}" presName="chevron4" presStyleLbl="alignNode1" presStyleIdx="3" presStyleCnt="28"/>
      <dgm:spPr/>
    </dgm:pt>
    <dgm:pt modelId="{B25A5B75-9FBA-45D1-B042-4CFF01A81CB3}" type="pres">
      <dgm:prSet presAssocID="{6F8431A0-164D-4C43-A5E6-22A30643E06C}" presName="chevron5" presStyleLbl="alignNode1" presStyleIdx="4" presStyleCnt="28"/>
      <dgm:spPr/>
    </dgm:pt>
    <dgm:pt modelId="{5A6F7780-8E13-4ADA-88B9-5653ACB93706}" type="pres">
      <dgm:prSet presAssocID="{6F8431A0-164D-4C43-A5E6-22A30643E06C}" presName="chevron6" presStyleLbl="alignNode1" presStyleIdx="5" presStyleCnt="28"/>
      <dgm:spPr/>
    </dgm:pt>
    <dgm:pt modelId="{9BF90080-CA34-4DA3-884E-00DEB7C90DD1}" type="pres">
      <dgm:prSet presAssocID="{6F8431A0-164D-4C43-A5E6-22A30643E06C}" presName="chevron7" presStyleLbl="alignNode1" presStyleIdx="6" presStyleCnt="28"/>
      <dgm:spPr/>
    </dgm:pt>
    <dgm:pt modelId="{8C64491F-5302-489C-9D87-FD17364B7F35}" type="pres">
      <dgm:prSet presAssocID="{6F8431A0-164D-4C43-A5E6-22A30643E06C}" presName="childtext" presStyleLbl="solidFgAcc1" presStyleIdx="0" presStyleCnt="4">
        <dgm:presLayoutVars>
          <dgm:chMax/>
          <dgm:chPref val="0"/>
          <dgm:bulletEnabled val="1"/>
        </dgm:presLayoutVars>
      </dgm:prSet>
      <dgm:spPr/>
    </dgm:pt>
    <dgm:pt modelId="{223DC6D0-4B9E-4669-B187-EE96503135B0}" type="pres">
      <dgm:prSet presAssocID="{5B8C30E3-C3C6-4AA1-B9B0-438AF94EDE2B}" presName="sibTrans" presStyleCnt="0"/>
      <dgm:spPr/>
    </dgm:pt>
    <dgm:pt modelId="{42BE4B32-3635-4E15-BB85-16BCD4CD5281}" type="pres">
      <dgm:prSet presAssocID="{8502091E-C24A-433D-89AD-32E9CCDC208B}" presName="parenttextcomposite" presStyleCnt="0"/>
      <dgm:spPr/>
    </dgm:pt>
    <dgm:pt modelId="{5BA05852-8304-4CBA-900A-4A44CBF8594A}" type="pres">
      <dgm:prSet presAssocID="{8502091E-C24A-433D-89AD-32E9CCDC208B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978CA628-2A7A-4881-8E49-A77939270D72}" type="pres">
      <dgm:prSet presAssocID="{8502091E-C24A-433D-89AD-32E9CCDC208B}" presName="composite" presStyleCnt="0"/>
      <dgm:spPr/>
    </dgm:pt>
    <dgm:pt modelId="{EA8BBBC4-59FB-4B80-B5F0-79A8429E59C4}" type="pres">
      <dgm:prSet presAssocID="{8502091E-C24A-433D-89AD-32E9CCDC208B}" presName="chevron1" presStyleLbl="alignNode1" presStyleIdx="7" presStyleCnt="28"/>
      <dgm:spPr/>
    </dgm:pt>
    <dgm:pt modelId="{4A62CBF0-BDF0-4255-8E4B-3F6859993E78}" type="pres">
      <dgm:prSet presAssocID="{8502091E-C24A-433D-89AD-32E9CCDC208B}" presName="chevron2" presStyleLbl="alignNode1" presStyleIdx="8" presStyleCnt="28"/>
      <dgm:spPr/>
    </dgm:pt>
    <dgm:pt modelId="{FE9EAEA9-5930-4D08-A2D0-C59A459D7D8F}" type="pres">
      <dgm:prSet presAssocID="{8502091E-C24A-433D-89AD-32E9CCDC208B}" presName="chevron3" presStyleLbl="alignNode1" presStyleIdx="9" presStyleCnt="28"/>
      <dgm:spPr/>
    </dgm:pt>
    <dgm:pt modelId="{FBA78123-B2D4-4FE4-9355-113C458A85CF}" type="pres">
      <dgm:prSet presAssocID="{8502091E-C24A-433D-89AD-32E9CCDC208B}" presName="chevron4" presStyleLbl="alignNode1" presStyleIdx="10" presStyleCnt="28"/>
      <dgm:spPr/>
    </dgm:pt>
    <dgm:pt modelId="{35025EE9-1046-455F-B0CB-81D93AB48CCB}" type="pres">
      <dgm:prSet presAssocID="{8502091E-C24A-433D-89AD-32E9CCDC208B}" presName="chevron5" presStyleLbl="alignNode1" presStyleIdx="11" presStyleCnt="28"/>
      <dgm:spPr/>
    </dgm:pt>
    <dgm:pt modelId="{B1D6C80B-6C55-42B6-8DB8-5EBEB394A0A8}" type="pres">
      <dgm:prSet presAssocID="{8502091E-C24A-433D-89AD-32E9CCDC208B}" presName="chevron6" presStyleLbl="alignNode1" presStyleIdx="12" presStyleCnt="28"/>
      <dgm:spPr/>
    </dgm:pt>
    <dgm:pt modelId="{B38465A2-EFAE-4AD4-B07D-96F02091C792}" type="pres">
      <dgm:prSet presAssocID="{8502091E-C24A-433D-89AD-32E9CCDC208B}" presName="chevron7" presStyleLbl="alignNode1" presStyleIdx="13" presStyleCnt="28"/>
      <dgm:spPr/>
    </dgm:pt>
    <dgm:pt modelId="{F12C2ED4-2A77-4A26-9421-07374DCC994A}" type="pres">
      <dgm:prSet presAssocID="{8502091E-C24A-433D-89AD-32E9CCDC208B}" presName="childtext" presStyleLbl="solidFgAcc1" presStyleIdx="1" presStyleCnt="4">
        <dgm:presLayoutVars>
          <dgm:chMax/>
          <dgm:chPref val="0"/>
          <dgm:bulletEnabled val="1"/>
        </dgm:presLayoutVars>
      </dgm:prSet>
      <dgm:spPr/>
    </dgm:pt>
    <dgm:pt modelId="{B01CE0B5-8A89-44CA-B7B1-9B63EBF32A7A}" type="pres">
      <dgm:prSet presAssocID="{49AB3AE6-F727-4BB8-A1D0-0DE4B4D6E8CA}" presName="sibTrans" presStyleCnt="0"/>
      <dgm:spPr/>
    </dgm:pt>
    <dgm:pt modelId="{C8C072DA-CE99-4D13-B7A5-42CBD0241BDA}" type="pres">
      <dgm:prSet presAssocID="{B1351FE4-8BDC-4AEE-9111-B0F3B80746DF}" presName="parenttextcomposite" presStyleCnt="0"/>
      <dgm:spPr/>
    </dgm:pt>
    <dgm:pt modelId="{B51A29BE-2E98-4D27-87A1-77D7FABB77A7}" type="pres">
      <dgm:prSet presAssocID="{B1351FE4-8BDC-4AEE-9111-B0F3B80746DF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983996DD-8964-4187-B557-7CA00A147687}" type="pres">
      <dgm:prSet presAssocID="{B1351FE4-8BDC-4AEE-9111-B0F3B80746DF}" presName="composite" presStyleCnt="0"/>
      <dgm:spPr/>
    </dgm:pt>
    <dgm:pt modelId="{3B4E1BF1-A0F4-419D-9C36-463EB7C39BD1}" type="pres">
      <dgm:prSet presAssocID="{B1351FE4-8BDC-4AEE-9111-B0F3B80746DF}" presName="chevron1" presStyleLbl="alignNode1" presStyleIdx="14" presStyleCnt="28"/>
      <dgm:spPr/>
    </dgm:pt>
    <dgm:pt modelId="{352A8240-7F75-467A-BC45-5E22EE8C804A}" type="pres">
      <dgm:prSet presAssocID="{B1351FE4-8BDC-4AEE-9111-B0F3B80746DF}" presName="chevron2" presStyleLbl="alignNode1" presStyleIdx="15" presStyleCnt="28"/>
      <dgm:spPr/>
    </dgm:pt>
    <dgm:pt modelId="{065DE169-E84B-4BA3-9C64-4A1DC5D50980}" type="pres">
      <dgm:prSet presAssocID="{B1351FE4-8BDC-4AEE-9111-B0F3B80746DF}" presName="chevron3" presStyleLbl="alignNode1" presStyleIdx="16" presStyleCnt="28"/>
      <dgm:spPr/>
    </dgm:pt>
    <dgm:pt modelId="{2E5806CF-A938-4C23-841B-7EF105DBEA93}" type="pres">
      <dgm:prSet presAssocID="{B1351FE4-8BDC-4AEE-9111-B0F3B80746DF}" presName="chevron4" presStyleLbl="alignNode1" presStyleIdx="17" presStyleCnt="28"/>
      <dgm:spPr/>
    </dgm:pt>
    <dgm:pt modelId="{37A1E904-ED20-4B4E-805B-836B1ACF44DE}" type="pres">
      <dgm:prSet presAssocID="{B1351FE4-8BDC-4AEE-9111-B0F3B80746DF}" presName="chevron5" presStyleLbl="alignNode1" presStyleIdx="18" presStyleCnt="28"/>
      <dgm:spPr/>
    </dgm:pt>
    <dgm:pt modelId="{F1B759FB-5F01-435F-BEA2-B879E922DCBE}" type="pres">
      <dgm:prSet presAssocID="{B1351FE4-8BDC-4AEE-9111-B0F3B80746DF}" presName="chevron6" presStyleLbl="alignNode1" presStyleIdx="19" presStyleCnt="28"/>
      <dgm:spPr/>
    </dgm:pt>
    <dgm:pt modelId="{CEBC791A-848A-4AF1-85D7-47CBD86A4F32}" type="pres">
      <dgm:prSet presAssocID="{B1351FE4-8BDC-4AEE-9111-B0F3B80746DF}" presName="chevron7" presStyleLbl="alignNode1" presStyleIdx="20" presStyleCnt="28"/>
      <dgm:spPr/>
    </dgm:pt>
    <dgm:pt modelId="{B84882EF-8901-4C27-B761-542777113765}" type="pres">
      <dgm:prSet presAssocID="{B1351FE4-8BDC-4AEE-9111-B0F3B80746DF}" presName="childtext" presStyleLbl="solidFgAcc1" presStyleIdx="2" presStyleCnt="4">
        <dgm:presLayoutVars>
          <dgm:chMax/>
          <dgm:chPref val="0"/>
          <dgm:bulletEnabled val="1"/>
        </dgm:presLayoutVars>
      </dgm:prSet>
      <dgm:spPr/>
    </dgm:pt>
    <dgm:pt modelId="{EB8BF598-6409-42A7-B903-60467B4DA079}" type="pres">
      <dgm:prSet presAssocID="{4F18105F-9F31-42B4-9BE7-102286BD452F}" presName="sibTrans" presStyleCnt="0"/>
      <dgm:spPr/>
    </dgm:pt>
    <dgm:pt modelId="{BB5EE363-D6C7-45AC-A31C-7334210669DB}" type="pres">
      <dgm:prSet presAssocID="{B54514DE-F5A5-4E12-A2A5-D30507CA9C80}" presName="parenttextcomposite" presStyleCnt="0"/>
      <dgm:spPr/>
    </dgm:pt>
    <dgm:pt modelId="{3CDAF5AC-FCE0-4400-8F77-6694569F5AA2}" type="pres">
      <dgm:prSet presAssocID="{B54514DE-F5A5-4E12-A2A5-D30507CA9C80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5E7F5F99-D153-4B0C-AA27-459FB0B275EE}" type="pres">
      <dgm:prSet presAssocID="{B54514DE-F5A5-4E12-A2A5-D30507CA9C80}" presName="composite" presStyleCnt="0"/>
      <dgm:spPr/>
    </dgm:pt>
    <dgm:pt modelId="{9F538345-6EB0-4E12-949C-6D3341615F7B}" type="pres">
      <dgm:prSet presAssocID="{B54514DE-F5A5-4E12-A2A5-D30507CA9C80}" presName="chevron1" presStyleLbl="alignNode1" presStyleIdx="21" presStyleCnt="28"/>
      <dgm:spPr/>
    </dgm:pt>
    <dgm:pt modelId="{32FB6A71-66DB-408A-A61B-1C0649891947}" type="pres">
      <dgm:prSet presAssocID="{B54514DE-F5A5-4E12-A2A5-D30507CA9C80}" presName="chevron2" presStyleLbl="alignNode1" presStyleIdx="22" presStyleCnt="28"/>
      <dgm:spPr/>
    </dgm:pt>
    <dgm:pt modelId="{C2C0B3F3-5363-40CF-A7FA-E85D71E56C26}" type="pres">
      <dgm:prSet presAssocID="{B54514DE-F5A5-4E12-A2A5-D30507CA9C80}" presName="chevron3" presStyleLbl="alignNode1" presStyleIdx="23" presStyleCnt="28"/>
      <dgm:spPr/>
    </dgm:pt>
    <dgm:pt modelId="{E134E897-C7E7-4435-8B9A-A175A68FB4F1}" type="pres">
      <dgm:prSet presAssocID="{B54514DE-F5A5-4E12-A2A5-D30507CA9C80}" presName="chevron4" presStyleLbl="alignNode1" presStyleIdx="24" presStyleCnt="28"/>
      <dgm:spPr/>
    </dgm:pt>
    <dgm:pt modelId="{AA18EA0F-A755-4851-A646-83B7ABD13444}" type="pres">
      <dgm:prSet presAssocID="{B54514DE-F5A5-4E12-A2A5-D30507CA9C80}" presName="chevron5" presStyleLbl="alignNode1" presStyleIdx="25" presStyleCnt="28"/>
      <dgm:spPr/>
    </dgm:pt>
    <dgm:pt modelId="{2A7EA308-55D6-40A3-ADD6-B505F3E3F046}" type="pres">
      <dgm:prSet presAssocID="{B54514DE-F5A5-4E12-A2A5-D30507CA9C80}" presName="chevron6" presStyleLbl="alignNode1" presStyleIdx="26" presStyleCnt="28"/>
      <dgm:spPr/>
    </dgm:pt>
    <dgm:pt modelId="{41034B36-3211-42DA-93C7-FC1F77A45887}" type="pres">
      <dgm:prSet presAssocID="{B54514DE-F5A5-4E12-A2A5-D30507CA9C80}" presName="chevron7" presStyleLbl="alignNode1" presStyleIdx="27" presStyleCnt="28"/>
      <dgm:spPr/>
    </dgm:pt>
    <dgm:pt modelId="{6641197E-87BD-4B76-BDF6-CB0F372F2E17}" type="pres">
      <dgm:prSet presAssocID="{B54514DE-F5A5-4E12-A2A5-D30507CA9C80}" presName="childtext" presStyleLbl="solidFgAcc1" presStyleIdx="3" presStyleCnt="4" custScaleX="102968" custScaleY="126329">
        <dgm:presLayoutVars>
          <dgm:chMax/>
          <dgm:chPref val="0"/>
          <dgm:bulletEnabled val="1"/>
        </dgm:presLayoutVars>
      </dgm:prSet>
      <dgm:spPr/>
    </dgm:pt>
  </dgm:ptLst>
  <dgm:cxnLst>
    <dgm:cxn modelId="{42119725-D165-4A50-B22D-A41E21EC88AD}" srcId="{6F8431A0-164D-4C43-A5E6-22A30643E06C}" destId="{AD6FF9C6-689F-4A54-9D38-20ED0017555F}" srcOrd="0" destOrd="0" parTransId="{E8501041-9658-4BA8-863F-F261D44AB3E0}" sibTransId="{34E5FD8E-E127-486C-A67B-013E4986F814}"/>
    <dgm:cxn modelId="{A9FAAA2B-CB7A-4118-8A76-D1A3E8E494EF}" type="presOf" srcId="{B54514DE-F5A5-4E12-A2A5-D30507CA9C80}" destId="{3CDAF5AC-FCE0-4400-8F77-6694569F5AA2}" srcOrd="0" destOrd="0" presId="urn:microsoft.com/office/officeart/2008/layout/VerticalAccentList"/>
    <dgm:cxn modelId="{209DED67-ED60-400C-9804-49F547C35182}" srcId="{B54514DE-F5A5-4E12-A2A5-D30507CA9C80}" destId="{0E98BAD3-2895-4E52-AF93-D1088565A7E1}" srcOrd="0" destOrd="0" parTransId="{C3F5E975-4D43-4BDE-B4BF-F0D9B4313331}" sibTransId="{58AF4A77-0661-4E59-BCAA-2C252ED3B7B7}"/>
    <dgm:cxn modelId="{9D05AE49-6DF1-4AC1-9A5C-BC0FE6B9C68E}" type="presOf" srcId="{BB060718-E2ED-4BB1-B219-D1D769DFAD33}" destId="{B84882EF-8901-4C27-B761-542777113765}" srcOrd="0" destOrd="0" presId="urn:microsoft.com/office/officeart/2008/layout/VerticalAccentList"/>
    <dgm:cxn modelId="{ADFF3B4C-29D5-48AD-8219-93FBAB29A061}" srcId="{CFB562EF-0826-44C0-B9EE-E6B1EEBA82E2}" destId="{B1351FE4-8BDC-4AEE-9111-B0F3B80746DF}" srcOrd="2" destOrd="0" parTransId="{8B3A60C3-F8FE-4295-AFF7-990CD01E0BA2}" sibTransId="{4F18105F-9F31-42B4-9BE7-102286BD452F}"/>
    <dgm:cxn modelId="{FC110671-3D15-47AB-A9D0-9CA47D6DE203}" type="presOf" srcId="{AD6FF9C6-689F-4A54-9D38-20ED0017555F}" destId="{8C64491F-5302-489C-9D87-FD17364B7F35}" srcOrd="0" destOrd="0" presId="urn:microsoft.com/office/officeart/2008/layout/VerticalAccentList"/>
    <dgm:cxn modelId="{44159A72-D20C-459C-AC63-D585A83705E4}" type="presOf" srcId="{CFB562EF-0826-44C0-B9EE-E6B1EEBA82E2}" destId="{246FB14A-5C04-45B1-BE95-5C2D8A5DA3BB}" srcOrd="0" destOrd="0" presId="urn:microsoft.com/office/officeart/2008/layout/VerticalAccentList"/>
    <dgm:cxn modelId="{CF0B638B-28AE-428B-B95F-902928BF8895}" type="presOf" srcId="{8502091E-C24A-433D-89AD-32E9CCDC208B}" destId="{5BA05852-8304-4CBA-900A-4A44CBF8594A}" srcOrd="0" destOrd="0" presId="urn:microsoft.com/office/officeart/2008/layout/VerticalAccentList"/>
    <dgm:cxn modelId="{9645F88D-EB5E-4CD8-B8E8-2C4650D78D7D}" type="presOf" srcId="{D3386F52-46DB-4ED6-868E-BCC218662239}" destId="{F12C2ED4-2A77-4A26-9421-07374DCC994A}" srcOrd="0" destOrd="0" presId="urn:microsoft.com/office/officeart/2008/layout/VerticalAccentList"/>
    <dgm:cxn modelId="{BD9925AF-AE92-4531-9CD3-251F06D54C56}" type="presOf" srcId="{0E98BAD3-2895-4E52-AF93-D1088565A7E1}" destId="{6641197E-87BD-4B76-BDF6-CB0F372F2E17}" srcOrd="0" destOrd="0" presId="urn:microsoft.com/office/officeart/2008/layout/VerticalAccentList"/>
    <dgm:cxn modelId="{26FA02CA-3A01-4FAA-A455-D3EF6F2DF528}" srcId="{CFB562EF-0826-44C0-B9EE-E6B1EEBA82E2}" destId="{6F8431A0-164D-4C43-A5E6-22A30643E06C}" srcOrd="0" destOrd="0" parTransId="{07894E32-72E7-473E-9050-D3F095FCB139}" sibTransId="{5B8C30E3-C3C6-4AA1-B9B0-438AF94EDE2B}"/>
    <dgm:cxn modelId="{D86DDDDD-0C5C-4C21-B75A-595C3BBC9016}" srcId="{CFB562EF-0826-44C0-B9EE-E6B1EEBA82E2}" destId="{8502091E-C24A-433D-89AD-32E9CCDC208B}" srcOrd="1" destOrd="0" parTransId="{C6125217-26A6-4139-8B00-C065EF23D917}" sibTransId="{49AB3AE6-F727-4BB8-A1D0-0DE4B4D6E8CA}"/>
    <dgm:cxn modelId="{588FCBDE-6048-45EC-BD9A-7D3244CE5FDA}" type="presOf" srcId="{B1351FE4-8BDC-4AEE-9111-B0F3B80746DF}" destId="{B51A29BE-2E98-4D27-87A1-77D7FABB77A7}" srcOrd="0" destOrd="0" presId="urn:microsoft.com/office/officeart/2008/layout/VerticalAccentList"/>
    <dgm:cxn modelId="{83B5BBE4-D356-4D29-85ED-21C6BF0247D7}" type="presOf" srcId="{6F8431A0-164D-4C43-A5E6-22A30643E06C}" destId="{4D688910-386D-41C6-B131-16690311E873}" srcOrd="0" destOrd="0" presId="urn:microsoft.com/office/officeart/2008/layout/VerticalAccentList"/>
    <dgm:cxn modelId="{E24918F1-D9EA-45E5-9BB9-BC6E4A39635D}" srcId="{CFB562EF-0826-44C0-B9EE-E6B1EEBA82E2}" destId="{B54514DE-F5A5-4E12-A2A5-D30507CA9C80}" srcOrd="3" destOrd="0" parTransId="{8C6D5E6A-5401-424D-B581-F7CDFEE464D1}" sibTransId="{A1ED201E-41A0-41A1-8885-85142AFAA099}"/>
    <dgm:cxn modelId="{6AE241F4-9826-4F5A-8C31-89BF187E338A}" srcId="{8502091E-C24A-433D-89AD-32E9CCDC208B}" destId="{D3386F52-46DB-4ED6-868E-BCC218662239}" srcOrd="0" destOrd="0" parTransId="{877B2AC9-F3F6-4440-B602-122F217167CF}" sibTransId="{E7812192-9EC6-4E1F-A2CD-EA42CD936D9F}"/>
    <dgm:cxn modelId="{AF4F18F5-950B-43B6-A6FE-1667E7428374}" srcId="{B1351FE4-8BDC-4AEE-9111-B0F3B80746DF}" destId="{BB060718-E2ED-4BB1-B219-D1D769DFAD33}" srcOrd="0" destOrd="0" parTransId="{2CE15E22-4DA6-4D08-B76D-EA6E53F3D9BA}" sibTransId="{A89FB6B5-CD16-4700-B3C4-2E58C231C5D8}"/>
    <dgm:cxn modelId="{32C569A3-EE03-4A68-8920-D6688CE1308A}" type="presParOf" srcId="{246FB14A-5C04-45B1-BE95-5C2D8A5DA3BB}" destId="{4E32AD92-6046-4828-8ADD-DBA40E5B7F2D}" srcOrd="0" destOrd="0" presId="urn:microsoft.com/office/officeart/2008/layout/VerticalAccentList"/>
    <dgm:cxn modelId="{A7EF371D-145D-4B08-8469-7B747F7D1A8C}" type="presParOf" srcId="{4E32AD92-6046-4828-8ADD-DBA40E5B7F2D}" destId="{4D688910-386D-41C6-B131-16690311E873}" srcOrd="0" destOrd="0" presId="urn:microsoft.com/office/officeart/2008/layout/VerticalAccentList"/>
    <dgm:cxn modelId="{FA126441-E2CB-4850-B230-6ECE5DDFA41F}" type="presParOf" srcId="{246FB14A-5C04-45B1-BE95-5C2D8A5DA3BB}" destId="{1E7167C6-FD9E-4B5B-8FEF-73BC1C900EDC}" srcOrd="1" destOrd="0" presId="urn:microsoft.com/office/officeart/2008/layout/VerticalAccentList"/>
    <dgm:cxn modelId="{5C5C4EE4-A65F-439F-9BB5-6295CDB7D423}" type="presParOf" srcId="{1E7167C6-FD9E-4B5B-8FEF-73BC1C900EDC}" destId="{3FFB0AB4-BAC1-4215-A2AA-AC90DC6F8AB1}" srcOrd="0" destOrd="0" presId="urn:microsoft.com/office/officeart/2008/layout/VerticalAccentList"/>
    <dgm:cxn modelId="{EB451A89-2DB2-4A63-A0BD-7B180C4337DA}" type="presParOf" srcId="{1E7167C6-FD9E-4B5B-8FEF-73BC1C900EDC}" destId="{856AA254-0A2C-4863-AE26-0654D8EF218B}" srcOrd="1" destOrd="0" presId="urn:microsoft.com/office/officeart/2008/layout/VerticalAccentList"/>
    <dgm:cxn modelId="{495A2E32-C04A-4127-9D46-1731635AF29D}" type="presParOf" srcId="{1E7167C6-FD9E-4B5B-8FEF-73BC1C900EDC}" destId="{14FE19F7-6603-4218-9625-3ED5C33CD874}" srcOrd="2" destOrd="0" presId="urn:microsoft.com/office/officeart/2008/layout/VerticalAccentList"/>
    <dgm:cxn modelId="{9861C19C-FCAB-47F2-BA49-1575780A8336}" type="presParOf" srcId="{1E7167C6-FD9E-4B5B-8FEF-73BC1C900EDC}" destId="{9CCCF626-264E-4132-A5E0-ECF8D8164760}" srcOrd="3" destOrd="0" presId="urn:microsoft.com/office/officeart/2008/layout/VerticalAccentList"/>
    <dgm:cxn modelId="{8A0B24E6-807F-428E-9B67-C7B3E8DE0962}" type="presParOf" srcId="{1E7167C6-FD9E-4B5B-8FEF-73BC1C900EDC}" destId="{B25A5B75-9FBA-45D1-B042-4CFF01A81CB3}" srcOrd="4" destOrd="0" presId="urn:microsoft.com/office/officeart/2008/layout/VerticalAccentList"/>
    <dgm:cxn modelId="{B65619C1-165F-463C-B582-2674768EC2A0}" type="presParOf" srcId="{1E7167C6-FD9E-4B5B-8FEF-73BC1C900EDC}" destId="{5A6F7780-8E13-4ADA-88B9-5653ACB93706}" srcOrd="5" destOrd="0" presId="urn:microsoft.com/office/officeart/2008/layout/VerticalAccentList"/>
    <dgm:cxn modelId="{2521C532-CE29-45FB-B4C8-7BB9272FFB54}" type="presParOf" srcId="{1E7167C6-FD9E-4B5B-8FEF-73BC1C900EDC}" destId="{9BF90080-CA34-4DA3-884E-00DEB7C90DD1}" srcOrd="6" destOrd="0" presId="urn:microsoft.com/office/officeart/2008/layout/VerticalAccentList"/>
    <dgm:cxn modelId="{84F528D3-B162-48B7-88B7-0B7637C75E6C}" type="presParOf" srcId="{1E7167C6-FD9E-4B5B-8FEF-73BC1C900EDC}" destId="{8C64491F-5302-489C-9D87-FD17364B7F35}" srcOrd="7" destOrd="0" presId="urn:microsoft.com/office/officeart/2008/layout/VerticalAccentList"/>
    <dgm:cxn modelId="{223DE85F-FF54-4A65-A65C-EB967E012435}" type="presParOf" srcId="{246FB14A-5C04-45B1-BE95-5C2D8A5DA3BB}" destId="{223DC6D0-4B9E-4669-B187-EE96503135B0}" srcOrd="2" destOrd="0" presId="urn:microsoft.com/office/officeart/2008/layout/VerticalAccentList"/>
    <dgm:cxn modelId="{4ED3B35B-1E64-4062-8911-282180CABBF4}" type="presParOf" srcId="{246FB14A-5C04-45B1-BE95-5C2D8A5DA3BB}" destId="{42BE4B32-3635-4E15-BB85-16BCD4CD5281}" srcOrd="3" destOrd="0" presId="urn:microsoft.com/office/officeart/2008/layout/VerticalAccentList"/>
    <dgm:cxn modelId="{5BAAC15C-1CE8-4D0C-85B2-EEBEE71DCDFA}" type="presParOf" srcId="{42BE4B32-3635-4E15-BB85-16BCD4CD5281}" destId="{5BA05852-8304-4CBA-900A-4A44CBF8594A}" srcOrd="0" destOrd="0" presId="urn:microsoft.com/office/officeart/2008/layout/VerticalAccentList"/>
    <dgm:cxn modelId="{A957F986-8E8E-4F67-85B6-5537B808B2E6}" type="presParOf" srcId="{246FB14A-5C04-45B1-BE95-5C2D8A5DA3BB}" destId="{978CA628-2A7A-4881-8E49-A77939270D72}" srcOrd="4" destOrd="0" presId="urn:microsoft.com/office/officeart/2008/layout/VerticalAccentList"/>
    <dgm:cxn modelId="{A8624231-8B65-44BC-8D4D-202FEA1DC2FA}" type="presParOf" srcId="{978CA628-2A7A-4881-8E49-A77939270D72}" destId="{EA8BBBC4-59FB-4B80-B5F0-79A8429E59C4}" srcOrd="0" destOrd="0" presId="urn:microsoft.com/office/officeart/2008/layout/VerticalAccentList"/>
    <dgm:cxn modelId="{662C658B-270F-47CA-A861-7F170BDE117D}" type="presParOf" srcId="{978CA628-2A7A-4881-8E49-A77939270D72}" destId="{4A62CBF0-BDF0-4255-8E4B-3F6859993E78}" srcOrd="1" destOrd="0" presId="urn:microsoft.com/office/officeart/2008/layout/VerticalAccentList"/>
    <dgm:cxn modelId="{50BFE449-ACEB-4A64-B4D8-E74C70AC2B68}" type="presParOf" srcId="{978CA628-2A7A-4881-8E49-A77939270D72}" destId="{FE9EAEA9-5930-4D08-A2D0-C59A459D7D8F}" srcOrd="2" destOrd="0" presId="urn:microsoft.com/office/officeart/2008/layout/VerticalAccentList"/>
    <dgm:cxn modelId="{4F6E9F9E-7C79-4199-BA3B-7113906FA001}" type="presParOf" srcId="{978CA628-2A7A-4881-8E49-A77939270D72}" destId="{FBA78123-B2D4-4FE4-9355-113C458A85CF}" srcOrd="3" destOrd="0" presId="urn:microsoft.com/office/officeart/2008/layout/VerticalAccentList"/>
    <dgm:cxn modelId="{471C6731-7200-4990-834E-29B4229D5957}" type="presParOf" srcId="{978CA628-2A7A-4881-8E49-A77939270D72}" destId="{35025EE9-1046-455F-B0CB-81D93AB48CCB}" srcOrd="4" destOrd="0" presId="urn:microsoft.com/office/officeart/2008/layout/VerticalAccentList"/>
    <dgm:cxn modelId="{A89A7A1D-FF9B-4C35-87FB-44C5FB1F3DF4}" type="presParOf" srcId="{978CA628-2A7A-4881-8E49-A77939270D72}" destId="{B1D6C80B-6C55-42B6-8DB8-5EBEB394A0A8}" srcOrd="5" destOrd="0" presId="urn:microsoft.com/office/officeart/2008/layout/VerticalAccentList"/>
    <dgm:cxn modelId="{745932CB-3285-4323-B3A2-B8A704E4933A}" type="presParOf" srcId="{978CA628-2A7A-4881-8E49-A77939270D72}" destId="{B38465A2-EFAE-4AD4-B07D-96F02091C792}" srcOrd="6" destOrd="0" presId="urn:microsoft.com/office/officeart/2008/layout/VerticalAccentList"/>
    <dgm:cxn modelId="{DE35AA63-305E-446D-A0D6-AC40F54DB0BA}" type="presParOf" srcId="{978CA628-2A7A-4881-8E49-A77939270D72}" destId="{F12C2ED4-2A77-4A26-9421-07374DCC994A}" srcOrd="7" destOrd="0" presId="urn:microsoft.com/office/officeart/2008/layout/VerticalAccentList"/>
    <dgm:cxn modelId="{32739A39-7B72-4DBF-9BDF-D6DD1E2E2C8A}" type="presParOf" srcId="{246FB14A-5C04-45B1-BE95-5C2D8A5DA3BB}" destId="{B01CE0B5-8A89-44CA-B7B1-9B63EBF32A7A}" srcOrd="5" destOrd="0" presId="urn:microsoft.com/office/officeart/2008/layout/VerticalAccentList"/>
    <dgm:cxn modelId="{DF2EEE73-2A45-4AF0-BFE9-44C21045B757}" type="presParOf" srcId="{246FB14A-5C04-45B1-BE95-5C2D8A5DA3BB}" destId="{C8C072DA-CE99-4D13-B7A5-42CBD0241BDA}" srcOrd="6" destOrd="0" presId="urn:microsoft.com/office/officeart/2008/layout/VerticalAccentList"/>
    <dgm:cxn modelId="{C49C7C43-E8D6-49A1-AFAC-C21C80F24566}" type="presParOf" srcId="{C8C072DA-CE99-4D13-B7A5-42CBD0241BDA}" destId="{B51A29BE-2E98-4D27-87A1-77D7FABB77A7}" srcOrd="0" destOrd="0" presId="urn:microsoft.com/office/officeart/2008/layout/VerticalAccentList"/>
    <dgm:cxn modelId="{607A9C10-557A-46DB-8679-D8D2CC02D17C}" type="presParOf" srcId="{246FB14A-5C04-45B1-BE95-5C2D8A5DA3BB}" destId="{983996DD-8964-4187-B557-7CA00A147687}" srcOrd="7" destOrd="0" presId="urn:microsoft.com/office/officeart/2008/layout/VerticalAccentList"/>
    <dgm:cxn modelId="{63DA7E4B-3F3A-4872-9F8E-2EA5EA29DA73}" type="presParOf" srcId="{983996DD-8964-4187-B557-7CA00A147687}" destId="{3B4E1BF1-A0F4-419D-9C36-463EB7C39BD1}" srcOrd="0" destOrd="0" presId="urn:microsoft.com/office/officeart/2008/layout/VerticalAccentList"/>
    <dgm:cxn modelId="{D6644273-6F53-415A-805F-C0F6EEA480C4}" type="presParOf" srcId="{983996DD-8964-4187-B557-7CA00A147687}" destId="{352A8240-7F75-467A-BC45-5E22EE8C804A}" srcOrd="1" destOrd="0" presId="urn:microsoft.com/office/officeart/2008/layout/VerticalAccentList"/>
    <dgm:cxn modelId="{3C9B3D03-C482-48B3-8515-737CFAD4FF6E}" type="presParOf" srcId="{983996DD-8964-4187-B557-7CA00A147687}" destId="{065DE169-E84B-4BA3-9C64-4A1DC5D50980}" srcOrd="2" destOrd="0" presId="urn:microsoft.com/office/officeart/2008/layout/VerticalAccentList"/>
    <dgm:cxn modelId="{83F98D75-BC1C-4C0A-8F17-DFD1FF29DBF9}" type="presParOf" srcId="{983996DD-8964-4187-B557-7CA00A147687}" destId="{2E5806CF-A938-4C23-841B-7EF105DBEA93}" srcOrd="3" destOrd="0" presId="urn:microsoft.com/office/officeart/2008/layout/VerticalAccentList"/>
    <dgm:cxn modelId="{87814DF1-B78B-4A5A-9C02-E829CC48B709}" type="presParOf" srcId="{983996DD-8964-4187-B557-7CA00A147687}" destId="{37A1E904-ED20-4B4E-805B-836B1ACF44DE}" srcOrd="4" destOrd="0" presId="urn:microsoft.com/office/officeart/2008/layout/VerticalAccentList"/>
    <dgm:cxn modelId="{0E02E467-DE02-4215-A014-2A027AFBF780}" type="presParOf" srcId="{983996DD-8964-4187-B557-7CA00A147687}" destId="{F1B759FB-5F01-435F-BEA2-B879E922DCBE}" srcOrd="5" destOrd="0" presId="urn:microsoft.com/office/officeart/2008/layout/VerticalAccentList"/>
    <dgm:cxn modelId="{F0DAE93E-A9D3-4974-8A37-07450B42AAB1}" type="presParOf" srcId="{983996DD-8964-4187-B557-7CA00A147687}" destId="{CEBC791A-848A-4AF1-85D7-47CBD86A4F32}" srcOrd="6" destOrd="0" presId="urn:microsoft.com/office/officeart/2008/layout/VerticalAccentList"/>
    <dgm:cxn modelId="{980FABF0-7F6E-4000-901D-AC66FA11563F}" type="presParOf" srcId="{983996DD-8964-4187-B557-7CA00A147687}" destId="{B84882EF-8901-4C27-B761-542777113765}" srcOrd="7" destOrd="0" presId="urn:microsoft.com/office/officeart/2008/layout/VerticalAccentList"/>
    <dgm:cxn modelId="{AA8A4592-59A8-4300-9277-45A7F0CAC898}" type="presParOf" srcId="{246FB14A-5C04-45B1-BE95-5C2D8A5DA3BB}" destId="{EB8BF598-6409-42A7-B903-60467B4DA079}" srcOrd="8" destOrd="0" presId="urn:microsoft.com/office/officeart/2008/layout/VerticalAccentList"/>
    <dgm:cxn modelId="{973A5052-1D90-496E-BAB5-D6057554692C}" type="presParOf" srcId="{246FB14A-5C04-45B1-BE95-5C2D8A5DA3BB}" destId="{BB5EE363-D6C7-45AC-A31C-7334210669DB}" srcOrd="9" destOrd="0" presId="urn:microsoft.com/office/officeart/2008/layout/VerticalAccentList"/>
    <dgm:cxn modelId="{F17273C8-CA29-4655-8139-E37D50D0DC97}" type="presParOf" srcId="{BB5EE363-D6C7-45AC-A31C-7334210669DB}" destId="{3CDAF5AC-FCE0-4400-8F77-6694569F5AA2}" srcOrd="0" destOrd="0" presId="urn:microsoft.com/office/officeart/2008/layout/VerticalAccentList"/>
    <dgm:cxn modelId="{274D8E04-565B-428E-A182-70188F6FDEF2}" type="presParOf" srcId="{246FB14A-5C04-45B1-BE95-5C2D8A5DA3BB}" destId="{5E7F5F99-D153-4B0C-AA27-459FB0B275EE}" srcOrd="10" destOrd="0" presId="urn:microsoft.com/office/officeart/2008/layout/VerticalAccentList"/>
    <dgm:cxn modelId="{4339FD11-1D53-48B7-BC0A-9A84DEE7B4BA}" type="presParOf" srcId="{5E7F5F99-D153-4B0C-AA27-459FB0B275EE}" destId="{9F538345-6EB0-4E12-949C-6D3341615F7B}" srcOrd="0" destOrd="0" presId="urn:microsoft.com/office/officeart/2008/layout/VerticalAccentList"/>
    <dgm:cxn modelId="{995CF8D3-9FBC-4FDF-B187-C3851C8747F3}" type="presParOf" srcId="{5E7F5F99-D153-4B0C-AA27-459FB0B275EE}" destId="{32FB6A71-66DB-408A-A61B-1C0649891947}" srcOrd="1" destOrd="0" presId="urn:microsoft.com/office/officeart/2008/layout/VerticalAccentList"/>
    <dgm:cxn modelId="{8403D82F-9AD8-47D2-A9B5-153119FB718E}" type="presParOf" srcId="{5E7F5F99-D153-4B0C-AA27-459FB0B275EE}" destId="{C2C0B3F3-5363-40CF-A7FA-E85D71E56C26}" srcOrd="2" destOrd="0" presId="urn:microsoft.com/office/officeart/2008/layout/VerticalAccentList"/>
    <dgm:cxn modelId="{3DE38D46-0516-4EDF-9204-C640E9C490BF}" type="presParOf" srcId="{5E7F5F99-D153-4B0C-AA27-459FB0B275EE}" destId="{E134E897-C7E7-4435-8B9A-A175A68FB4F1}" srcOrd="3" destOrd="0" presId="urn:microsoft.com/office/officeart/2008/layout/VerticalAccentList"/>
    <dgm:cxn modelId="{0C5143DB-84FB-4C17-B4D7-8DB1EF6E601C}" type="presParOf" srcId="{5E7F5F99-D153-4B0C-AA27-459FB0B275EE}" destId="{AA18EA0F-A755-4851-A646-83B7ABD13444}" srcOrd="4" destOrd="0" presId="urn:microsoft.com/office/officeart/2008/layout/VerticalAccentList"/>
    <dgm:cxn modelId="{F6D3BC52-89A4-4F8B-B4F4-F7C163FA7A6C}" type="presParOf" srcId="{5E7F5F99-D153-4B0C-AA27-459FB0B275EE}" destId="{2A7EA308-55D6-40A3-ADD6-B505F3E3F046}" srcOrd="5" destOrd="0" presId="urn:microsoft.com/office/officeart/2008/layout/VerticalAccentList"/>
    <dgm:cxn modelId="{53F3467F-E344-4F4B-9C48-8304C084E5D2}" type="presParOf" srcId="{5E7F5F99-D153-4B0C-AA27-459FB0B275EE}" destId="{41034B36-3211-42DA-93C7-FC1F77A45887}" srcOrd="6" destOrd="0" presId="urn:microsoft.com/office/officeart/2008/layout/VerticalAccentList"/>
    <dgm:cxn modelId="{AB8E1A9D-A6D9-489F-8FAD-4E0DFD457C42}" type="presParOf" srcId="{5E7F5F99-D153-4B0C-AA27-459FB0B275EE}" destId="{6641197E-87BD-4B76-BDF6-CB0F372F2E17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E08DF3-DFD4-4767-89AB-74CFE6BA3C4A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C238FF7-5EC8-4EED-BDF0-91261F868153}">
      <dgm:prSet phldrT="[Text]"/>
      <dgm:spPr/>
      <dgm:t>
        <a:bodyPr/>
        <a:lstStyle/>
        <a:p>
          <a:r>
            <a:rPr lang="en-US" dirty="0"/>
            <a:t>CHƯƠNG 1</a:t>
          </a:r>
        </a:p>
      </dgm:t>
    </dgm:pt>
    <dgm:pt modelId="{22CC0307-9B16-4AA1-BBFA-34C71166389E}" type="parTrans" cxnId="{819A3866-435A-4A85-9542-CBB41635AA1E}">
      <dgm:prSet/>
      <dgm:spPr/>
      <dgm:t>
        <a:bodyPr/>
        <a:lstStyle/>
        <a:p>
          <a:endParaRPr lang="en-US"/>
        </a:p>
      </dgm:t>
    </dgm:pt>
    <dgm:pt modelId="{6D6C7AAD-8283-45B3-96F9-F1C19741B927}" type="sibTrans" cxnId="{819A3866-435A-4A85-9542-CBB41635AA1E}">
      <dgm:prSet/>
      <dgm:spPr/>
      <dgm:t>
        <a:bodyPr/>
        <a:lstStyle/>
        <a:p>
          <a:endParaRPr lang="en-US"/>
        </a:p>
      </dgm:t>
    </dgm:pt>
    <dgm:pt modelId="{A40BC136-9CC6-4D8B-AFB9-38D046DFB409}">
      <dgm:prSet phldrT="[Text]" custT="1"/>
      <dgm:spPr/>
      <dgm:t>
        <a:bodyPr/>
        <a:lstStyle/>
        <a:p>
          <a:r>
            <a:rPr lang="en-US" sz="3200" b="1" i="1" dirty="0" err="1">
              <a:solidFill>
                <a:srgbClr val="FF0000"/>
              </a:solidFill>
            </a:rPr>
            <a:t>Giới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tính</a:t>
          </a:r>
          <a:r>
            <a:rPr lang="en-US" sz="3200" b="1" i="1" dirty="0">
              <a:solidFill>
                <a:srgbClr val="FF0000"/>
              </a:solidFill>
            </a:rPr>
            <a:t> (sex) </a:t>
          </a:r>
          <a:r>
            <a:rPr lang="en-US" sz="3200" b="1" i="1" dirty="0" err="1">
              <a:solidFill>
                <a:srgbClr val="FF0000"/>
              </a:solidFill>
            </a:rPr>
            <a:t>và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Giới</a:t>
          </a:r>
          <a:r>
            <a:rPr lang="en-US" sz="3200" b="1" i="1" dirty="0">
              <a:solidFill>
                <a:srgbClr val="FF0000"/>
              </a:solidFill>
            </a:rPr>
            <a:t> (Gender)</a:t>
          </a:r>
        </a:p>
      </dgm:t>
    </dgm:pt>
    <dgm:pt modelId="{1E4EC69B-DE1F-47E7-92ED-D2EDF1D9E84D}" type="parTrans" cxnId="{808F2FDD-1AF8-4678-8420-E0B6A7D0182C}">
      <dgm:prSet/>
      <dgm:spPr/>
      <dgm:t>
        <a:bodyPr/>
        <a:lstStyle/>
        <a:p>
          <a:endParaRPr lang="en-US"/>
        </a:p>
      </dgm:t>
    </dgm:pt>
    <dgm:pt modelId="{79359F7C-5506-4806-82EF-1B0816CEB553}" type="sibTrans" cxnId="{808F2FDD-1AF8-4678-8420-E0B6A7D0182C}">
      <dgm:prSet/>
      <dgm:spPr/>
      <dgm:t>
        <a:bodyPr/>
        <a:lstStyle/>
        <a:p>
          <a:endParaRPr lang="en-US"/>
        </a:p>
      </dgm:t>
    </dgm:pt>
    <dgm:pt modelId="{B7B0B26F-12B7-49E8-8485-9AD7A352B821}">
      <dgm:prSet phldrT="[Text]"/>
      <dgm:spPr/>
      <dgm:t>
        <a:bodyPr/>
        <a:lstStyle/>
        <a:p>
          <a:r>
            <a:rPr lang="en-US" dirty="0"/>
            <a:t>CHƯƠNG 2</a:t>
          </a:r>
        </a:p>
      </dgm:t>
    </dgm:pt>
    <dgm:pt modelId="{3EB22E04-96BF-4929-9B01-1325C91071E2}" type="parTrans" cxnId="{C0309E27-35A5-4F59-A0E8-C51C9645DCC7}">
      <dgm:prSet/>
      <dgm:spPr/>
      <dgm:t>
        <a:bodyPr/>
        <a:lstStyle/>
        <a:p>
          <a:endParaRPr lang="en-US"/>
        </a:p>
      </dgm:t>
    </dgm:pt>
    <dgm:pt modelId="{E4573C6C-C487-4694-85ED-1422E54C282E}" type="sibTrans" cxnId="{C0309E27-35A5-4F59-A0E8-C51C9645DCC7}">
      <dgm:prSet/>
      <dgm:spPr/>
      <dgm:t>
        <a:bodyPr/>
        <a:lstStyle/>
        <a:p>
          <a:endParaRPr lang="en-US"/>
        </a:p>
      </dgm:t>
    </dgm:pt>
    <dgm:pt modelId="{9DF245D4-D97D-4C70-9184-D653D06801BF}">
      <dgm:prSet phldrT="[Text]" custT="1"/>
      <dgm:spPr/>
      <dgm:t>
        <a:bodyPr/>
        <a:lstStyle/>
        <a:p>
          <a:r>
            <a:rPr lang="en-US" sz="3200" b="1" i="1" dirty="0" err="1">
              <a:solidFill>
                <a:srgbClr val="FF0000"/>
              </a:solidFill>
            </a:rPr>
            <a:t>Vai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trò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giới</a:t>
          </a:r>
          <a:r>
            <a:rPr lang="en-US" sz="3200" b="1" i="1" dirty="0">
              <a:solidFill>
                <a:srgbClr val="FF0000"/>
              </a:solidFill>
            </a:rPr>
            <a:t> (gender roles)</a:t>
          </a:r>
        </a:p>
      </dgm:t>
    </dgm:pt>
    <dgm:pt modelId="{C4C408C7-79E0-42CC-A7E3-C54852ED5960}" type="parTrans" cxnId="{42A2ADD8-8C58-4809-ACFA-65822B575D94}">
      <dgm:prSet/>
      <dgm:spPr/>
      <dgm:t>
        <a:bodyPr/>
        <a:lstStyle/>
        <a:p>
          <a:endParaRPr lang="en-US"/>
        </a:p>
      </dgm:t>
    </dgm:pt>
    <dgm:pt modelId="{9325975B-FAB2-4A89-8952-7F56812B4B32}" type="sibTrans" cxnId="{42A2ADD8-8C58-4809-ACFA-65822B575D94}">
      <dgm:prSet/>
      <dgm:spPr/>
      <dgm:t>
        <a:bodyPr/>
        <a:lstStyle/>
        <a:p>
          <a:endParaRPr lang="en-US"/>
        </a:p>
      </dgm:t>
    </dgm:pt>
    <dgm:pt modelId="{567E69CD-5055-4342-B1FD-7AF473897300}">
      <dgm:prSet phldrT="[Text]"/>
      <dgm:spPr/>
      <dgm:t>
        <a:bodyPr/>
        <a:lstStyle/>
        <a:p>
          <a:r>
            <a:rPr lang="en-US" dirty="0"/>
            <a:t>CHƯƠNG 3</a:t>
          </a:r>
        </a:p>
      </dgm:t>
    </dgm:pt>
    <dgm:pt modelId="{9A3BB9D9-15A4-4C24-AA5C-6D4B1BC4C901}" type="parTrans" cxnId="{690691E5-5589-42B1-AA7C-C3E87FF4D41D}">
      <dgm:prSet/>
      <dgm:spPr/>
      <dgm:t>
        <a:bodyPr/>
        <a:lstStyle/>
        <a:p>
          <a:endParaRPr lang="en-US"/>
        </a:p>
      </dgm:t>
    </dgm:pt>
    <dgm:pt modelId="{8705F9CD-B9AE-4C7A-A540-981B75053000}" type="sibTrans" cxnId="{690691E5-5589-42B1-AA7C-C3E87FF4D41D}">
      <dgm:prSet/>
      <dgm:spPr/>
      <dgm:t>
        <a:bodyPr/>
        <a:lstStyle/>
        <a:p>
          <a:endParaRPr lang="en-US"/>
        </a:p>
      </dgm:t>
    </dgm:pt>
    <dgm:pt modelId="{4F66FED2-7BFE-4615-9265-0E3A049A28FB}">
      <dgm:prSet phldrT="[Text]" custT="1"/>
      <dgm:spPr/>
      <dgm:t>
        <a:bodyPr/>
        <a:lstStyle/>
        <a:p>
          <a:r>
            <a:rPr lang="en-US" sz="3200" b="1" i="1" dirty="0" err="1">
              <a:solidFill>
                <a:srgbClr val="FF0000"/>
              </a:solidFill>
            </a:rPr>
            <a:t>Định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kiến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giới</a:t>
          </a:r>
          <a:r>
            <a:rPr lang="en-US" sz="3200" b="1" i="1" dirty="0">
              <a:solidFill>
                <a:srgbClr val="FF0000"/>
              </a:solidFill>
            </a:rPr>
            <a:t> (gender stereotypes)</a:t>
          </a:r>
        </a:p>
      </dgm:t>
    </dgm:pt>
    <dgm:pt modelId="{E4E4E975-6B7F-4877-BF23-00C8FE4A7CDF}" type="parTrans" cxnId="{5F97302C-D229-447A-B0E7-816856D5351A}">
      <dgm:prSet/>
      <dgm:spPr/>
      <dgm:t>
        <a:bodyPr/>
        <a:lstStyle/>
        <a:p>
          <a:endParaRPr lang="en-US"/>
        </a:p>
      </dgm:t>
    </dgm:pt>
    <dgm:pt modelId="{77E36C5A-B6BE-4146-9B04-AB8B0A071D48}" type="sibTrans" cxnId="{5F97302C-D229-447A-B0E7-816856D5351A}">
      <dgm:prSet/>
      <dgm:spPr/>
      <dgm:t>
        <a:bodyPr/>
        <a:lstStyle/>
        <a:p>
          <a:endParaRPr lang="en-US"/>
        </a:p>
      </dgm:t>
    </dgm:pt>
    <dgm:pt modelId="{6790D442-11F0-47D9-8DB3-D1BEDB9510D2}" type="pres">
      <dgm:prSet presAssocID="{1DE08DF3-DFD4-4767-89AB-74CFE6BA3C4A}" presName="linear" presStyleCnt="0">
        <dgm:presLayoutVars>
          <dgm:animLvl val="lvl"/>
          <dgm:resizeHandles val="exact"/>
        </dgm:presLayoutVars>
      </dgm:prSet>
      <dgm:spPr/>
    </dgm:pt>
    <dgm:pt modelId="{0B9FB70C-5D30-4590-BA9D-64D567B565F3}" type="pres">
      <dgm:prSet presAssocID="{7C238FF7-5EC8-4EED-BDF0-91261F86815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C27E991-AF87-4A49-9422-C555249012F8}" type="pres">
      <dgm:prSet presAssocID="{7C238FF7-5EC8-4EED-BDF0-91261F868153}" presName="childText" presStyleLbl="revTx" presStyleIdx="0" presStyleCnt="3">
        <dgm:presLayoutVars>
          <dgm:bulletEnabled val="1"/>
        </dgm:presLayoutVars>
      </dgm:prSet>
      <dgm:spPr/>
    </dgm:pt>
    <dgm:pt modelId="{122B60C8-CBEC-4B19-914A-0804B892C536}" type="pres">
      <dgm:prSet presAssocID="{B7B0B26F-12B7-49E8-8485-9AD7A352B8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3CD9C8-5D4C-4AF8-8C18-5F162D37CF99}" type="pres">
      <dgm:prSet presAssocID="{B7B0B26F-12B7-49E8-8485-9AD7A352B821}" presName="childText" presStyleLbl="revTx" presStyleIdx="1" presStyleCnt="3">
        <dgm:presLayoutVars>
          <dgm:bulletEnabled val="1"/>
        </dgm:presLayoutVars>
      </dgm:prSet>
      <dgm:spPr/>
    </dgm:pt>
    <dgm:pt modelId="{C540B25C-EA3D-4EAB-AC80-72089606B450}" type="pres">
      <dgm:prSet presAssocID="{567E69CD-5055-4342-B1FD-7AF47389730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20C26A5-9AB1-4D0B-9512-618928DD45F3}" type="pres">
      <dgm:prSet presAssocID="{567E69CD-5055-4342-B1FD-7AF47389730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0309E27-35A5-4F59-A0E8-C51C9645DCC7}" srcId="{1DE08DF3-DFD4-4767-89AB-74CFE6BA3C4A}" destId="{B7B0B26F-12B7-49E8-8485-9AD7A352B821}" srcOrd="1" destOrd="0" parTransId="{3EB22E04-96BF-4929-9B01-1325C91071E2}" sibTransId="{E4573C6C-C487-4694-85ED-1422E54C282E}"/>
    <dgm:cxn modelId="{5F97302C-D229-447A-B0E7-816856D5351A}" srcId="{567E69CD-5055-4342-B1FD-7AF473897300}" destId="{4F66FED2-7BFE-4615-9265-0E3A049A28FB}" srcOrd="0" destOrd="0" parTransId="{E4E4E975-6B7F-4877-BF23-00C8FE4A7CDF}" sibTransId="{77E36C5A-B6BE-4146-9B04-AB8B0A071D48}"/>
    <dgm:cxn modelId="{819A3866-435A-4A85-9542-CBB41635AA1E}" srcId="{1DE08DF3-DFD4-4767-89AB-74CFE6BA3C4A}" destId="{7C238FF7-5EC8-4EED-BDF0-91261F868153}" srcOrd="0" destOrd="0" parTransId="{22CC0307-9B16-4AA1-BBFA-34C71166389E}" sibTransId="{6D6C7AAD-8283-45B3-96F9-F1C19741B927}"/>
    <dgm:cxn modelId="{C565216A-A4FD-4E14-A93A-3B83D7006A04}" type="presOf" srcId="{1DE08DF3-DFD4-4767-89AB-74CFE6BA3C4A}" destId="{6790D442-11F0-47D9-8DB3-D1BEDB9510D2}" srcOrd="0" destOrd="0" presId="urn:microsoft.com/office/officeart/2005/8/layout/vList2"/>
    <dgm:cxn modelId="{2A40DD8C-9D17-46D5-B4A2-7E88773E71AD}" type="presOf" srcId="{7C238FF7-5EC8-4EED-BDF0-91261F868153}" destId="{0B9FB70C-5D30-4590-BA9D-64D567B565F3}" srcOrd="0" destOrd="0" presId="urn:microsoft.com/office/officeart/2005/8/layout/vList2"/>
    <dgm:cxn modelId="{C9A567AA-3A80-4160-824D-09F97FA8573F}" type="presOf" srcId="{A40BC136-9CC6-4D8B-AFB9-38D046DFB409}" destId="{5C27E991-AF87-4A49-9422-C555249012F8}" srcOrd="0" destOrd="0" presId="urn:microsoft.com/office/officeart/2005/8/layout/vList2"/>
    <dgm:cxn modelId="{0CCF71AB-E58C-4B02-BCB8-2D060A4ED15F}" type="presOf" srcId="{567E69CD-5055-4342-B1FD-7AF473897300}" destId="{C540B25C-EA3D-4EAB-AC80-72089606B450}" srcOrd="0" destOrd="0" presId="urn:microsoft.com/office/officeart/2005/8/layout/vList2"/>
    <dgm:cxn modelId="{FD6A71BB-B16F-4128-8BCA-EBE36FE655F5}" type="presOf" srcId="{B7B0B26F-12B7-49E8-8485-9AD7A352B821}" destId="{122B60C8-CBEC-4B19-914A-0804B892C536}" srcOrd="0" destOrd="0" presId="urn:microsoft.com/office/officeart/2005/8/layout/vList2"/>
    <dgm:cxn modelId="{42A2ADD8-8C58-4809-ACFA-65822B575D94}" srcId="{B7B0B26F-12B7-49E8-8485-9AD7A352B821}" destId="{9DF245D4-D97D-4C70-9184-D653D06801BF}" srcOrd="0" destOrd="0" parTransId="{C4C408C7-79E0-42CC-A7E3-C54852ED5960}" sibTransId="{9325975B-FAB2-4A89-8952-7F56812B4B32}"/>
    <dgm:cxn modelId="{808F2FDD-1AF8-4678-8420-E0B6A7D0182C}" srcId="{7C238FF7-5EC8-4EED-BDF0-91261F868153}" destId="{A40BC136-9CC6-4D8B-AFB9-38D046DFB409}" srcOrd="0" destOrd="0" parTransId="{1E4EC69B-DE1F-47E7-92ED-D2EDF1D9E84D}" sibTransId="{79359F7C-5506-4806-82EF-1B0816CEB553}"/>
    <dgm:cxn modelId="{690691E5-5589-42B1-AA7C-C3E87FF4D41D}" srcId="{1DE08DF3-DFD4-4767-89AB-74CFE6BA3C4A}" destId="{567E69CD-5055-4342-B1FD-7AF473897300}" srcOrd="2" destOrd="0" parTransId="{9A3BB9D9-15A4-4C24-AA5C-6D4B1BC4C901}" sibTransId="{8705F9CD-B9AE-4C7A-A540-981B75053000}"/>
    <dgm:cxn modelId="{8A2868F9-21AD-45E4-B78F-10C2A3C6845F}" type="presOf" srcId="{9DF245D4-D97D-4C70-9184-D653D06801BF}" destId="{873CD9C8-5D4C-4AF8-8C18-5F162D37CF99}" srcOrd="0" destOrd="0" presId="urn:microsoft.com/office/officeart/2005/8/layout/vList2"/>
    <dgm:cxn modelId="{63029DFC-8103-44C7-BF36-B21E69EECD42}" type="presOf" srcId="{4F66FED2-7BFE-4615-9265-0E3A049A28FB}" destId="{D20C26A5-9AB1-4D0B-9512-618928DD45F3}" srcOrd="0" destOrd="0" presId="urn:microsoft.com/office/officeart/2005/8/layout/vList2"/>
    <dgm:cxn modelId="{0C65D89E-ECFA-488C-BE29-7611B93C79D0}" type="presParOf" srcId="{6790D442-11F0-47D9-8DB3-D1BEDB9510D2}" destId="{0B9FB70C-5D30-4590-BA9D-64D567B565F3}" srcOrd="0" destOrd="0" presId="urn:microsoft.com/office/officeart/2005/8/layout/vList2"/>
    <dgm:cxn modelId="{48531956-0519-470D-BBFD-8245E8445090}" type="presParOf" srcId="{6790D442-11F0-47D9-8DB3-D1BEDB9510D2}" destId="{5C27E991-AF87-4A49-9422-C555249012F8}" srcOrd="1" destOrd="0" presId="urn:microsoft.com/office/officeart/2005/8/layout/vList2"/>
    <dgm:cxn modelId="{059B8027-EFF5-4A9D-86D9-0B1DD8209167}" type="presParOf" srcId="{6790D442-11F0-47D9-8DB3-D1BEDB9510D2}" destId="{122B60C8-CBEC-4B19-914A-0804B892C536}" srcOrd="2" destOrd="0" presId="urn:microsoft.com/office/officeart/2005/8/layout/vList2"/>
    <dgm:cxn modelId="{895A0CB3-9FCE-4E61-8388-BCCA103B9322}" type="presParOf" srcId="{6790D442-11F0-47D9-8DB3-D1BEDB9510D2}" destId="{873CD9C8-5D4C-4AF8-8C18-5F162D37CF99}" srcOrd="3" destOrd="0" presId="urn:microsoft.com/office/officeart/2005/8/layout/vList2"/>
    <dgm:cxn modelId="{C86F970A-01DC-4398-9B61-5D6884D313A4}" type="presParOf" srcId="{6790D442-11F0-47D9-8DB3-D1BEDB9510D2}" destId="{C540B25C-EA3D-4EAB-AC80-72089606B450}" srcOrd="4" destOrd="0" presId="urn:microsoft.com/office/officeart/2005/8/layout/vList2"/>
    <dgm:cxn modelId="{CD3AD46B-865A-4C3C-9A78-F470422D7D3A}" type="presParOf" srcId="{6790D442-11F0-47D9-8DB3-D1BEDB9510D2}" destId="{D20C26A5-9AB1-4D0B-9512-618928DD45F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E08DF3-DFD4-4767-89AB-74CFE6BA3C4A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40BC136-9CC6-4D8B-AFB9-38D046DFB409}">
      <dgm:prSet phldrT="[Text]" custT="1"/>
      <dgm:spPr/>
      <dgm:t>
        <a:bodyPr/>
        <a:lstStyle/>
        <a:p>
          <a:r>
            <a:rPr lang="en-US" sz="3700" dirty="0"/>
            <a:t>CHƯƠNG 4</a:t>
          </a:r>
        </a:p>
      </dgm:t>
    </dgm:pt>
    <dgm:pt modelId="{1E4EC69B-DE1F-47E7-92ED-D2EDF1D9E84D}" type="parTrans" cxnId="{808F2FDD-1AF8-4678-8420-E0B6A7D0182C}">
      <dgm:prSet/>
      <dgm:spPr/>
      <dgm:t>
        <a:bodyPr/>
        <a:lstStyle/>
        <a:p>
          <a:endParaRPr lang="en-US"/>
        </a:p>
      </dgm:t>
    </dgm:pt>
    <dgm:pt modelId="{79359F7C-5506-4806-82EF-1B0816CEB553}" type="sibTrans" cxnId="{808F2FDD-1AF8-4678-8420-E0B6A7D0182C}">
      <dgm:prSet/>
      <dgm:spPr/>
      <dgm:t>
        <a:bodyPr/>
        <a:lstStyle/>
        <a:p>
          <a:endParaRPr lang="en-US"/>
        </a:p>
      </dgm:t>
    </dgm:pt>
    <dgm:pt modelId="{B226B7B5-A239-462C-994F-883FD9E46E8D}">
      <dgm:prSet phldrT="[Text]" custT="1"/>
      <dgm:spPr/>
      <dgm:t>
        <a:bodyPr/>
        <a:lstStyle/>
        <a:p>
          <a:r>
            <a:rPr lang="en-US" sz="3200" b="1" i="1" dirty="0" err="1">
              <a:solidFill>
                <a:srgbClr val="FF0000"/>
              </a:solidFill>
            </a:rPr>
            <a:t>Bình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đẳng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giới</a:t>
          </a:r>
          <a:r>
            <a:rPr lang="en-US" sz="3200" b="1" i="1" dirty="0">
              <a:solidFill>
                <a:srgbClr val="FF0000"/>
              </a:solidFill>
            </a:rPr>
            <a:t> &amp; </a:t>
          </a:r>
          <a:r>
            <a:rPr lang="en-US" sz="3200" b="1" i="1" dirty="0" err="1">
              <a:solidFill>
                <a:srgbClr val="FF0000"/>
              </a:solidFill>
            </a:rPr>
            <a:t>Bất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Bình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đẳng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giới</a:t>
          </a:r>
          <a:endParaRPr lang="en-US" sz="3200" b="1" i="1" dirty="0">
            <a:solidFill>
              <a:srgbClr val="FF0000"/>
            </a:solidFill>
          </a:endParaRPr>
        </a:p>
      </dgm:t>
    </dgm:pt>
    <dgm:pt modelId="{9CD79418-9232-4A6F-892C-3F3A5834F24C}" type="parTrans" cxnId="{7019BDE0-17B6-48DE-A7CA-1B2C9C36C9C2}">
      <dgm:prSet/>
      <dgm:spPr/>
      <dgm:t>
        <a:bodyPr/>
        <a:lstStyle/>
        <a:p>
          <a:endParaRPr lang="en-US"/>
        </a:p>
      </dgm:t>
    </dgm:pt>
    <dgm:pt modelId="{B18DFA97-0C84-4370-8A32-D1A8F2186AE3}" type="sibTrans" cxnId="{7019BDE0-17B6-48DE-A7CA-1B2C9C36C9C2}">
      <dgm:prSet/>
      <dgm:spPr/>
      <dgm:t>
        <a:bodyPr/>
        <a:lstStyle/>
        <a:p>
          <a:endParaRPr lang="en-US"/>
        </a:p>
      </dgm:t>
    </dgm:pt>
    <dgm:pt modelId="{2B9E85DD-6634-48AA-B2E8-A19CD60D9F45}">
      <dgm:prSet phldrT="[Text]"/>
      <dgm:spPr/>
      <dgm:t>
        <a:bodyPr/>
        <a:lstStyle/>
        <a:p>
          <a:r>
            <a:rPr lang="en-US" dirty="0"/>
            <a:t>CHƯƠNG 5</a:t>
          </a:r>
        </a:p>
      </dgm:t>
    </dgm:pt>
    <dgm:pt modelId="{B01DED32-A1D2-4B0C-89F1-92036E3009B5}" type="parTrans" cxnId="{8A0FF388-0D50-46E9-A55E-856D3D688C15}">
      <dgm:prSet/>
      <dgm:spPr/>
      <dgm:t>
        <a:bodyPr/>
        <a:lstStyle/>
        <a:p>
          <a:endParaRPr lang="en-US"/>
        </a:p>
      </dgm:t>
    </dgm:pt>
    <dgm:pt modelId="{CCF76E71-2B39-44C3-9CD9-FEABE192CAC3}" type="sibTrans" cxnId="{8A0FF388-0D50-46E9-A55E-856D3D688C15}">
      <dgm:prSet/>
      <dgm:spPr/>
      <dgm:t>
        <a:bodyPr/>
        <a:lstStyle/>
        <a:p>
          <a:endParaRPr lang="en-US"/>
        </a:p>
      </dgm:t>
    </dgm:pt>
    <dgm:pt modelId="{D7850E62-2173-4AD2-ADD7-94ADFD9766A7}">
      <dgm:prSet phldrT="[Text]" custT="1"/>
      <dgm:spPr/>
      <dgm:t>
        <a:bodyPr/>
        <a:lstStyle/>
        <a:p>
          <a:r>
            <a:rPr lang="en-US" sz="3200" b="1" i="1" dirty="0" err="1">
              <a:solidFill>
                <a:srgbClr val="FF0000"/>
              </a:solidFill>
            </a:rPr>
            <a:t>Quấy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rối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tình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dục</a:t>
          </a:r>
          <a:r>
            <a:rPr lang="en-US" sz="3200" b="1" i="1" dirty="0">
              <a:solidFill>
                <a:srgbClr val="FF0000"/>
              </a:solidFill>
            </a:rPr>
            <a:t> (Sexual harassment)</a:t>
          </a:r>
        </a:p>
      </dgm:t>
    </dgm:pt>
    <dgm:pt modelId="{D7BDFFC2-0731-4C10-B4F7-A162E950F788}" type="parTrans" cxnId="{CC5E6EF0-B39A-4967-81BB-334BF6A73228}">
      <dgm:prSet/>
      <dgm:spPr/>
      <dgm:t>
        <a:bodyPr/>
        <a:lstStyle/>
        <a:p>
          <a:endParaRPr lang="en-US"/>
        </a:p>
      </dgm:t>
    </dgm:pt>
    <dgm:pt modelId="{5FFE6216-6BE4-46A9-B701-33E30BE7A6DC}" type="sibTrans" cxnId="{CC5E6EF0-B39A-4967-81BB-334BF6A73228}">
      <dgm:prSet/>
      <dgm:spPr/>
      <dgm:t>
        <a:bodyPr/>
        <a:lstStyle/>
        <a:p>
          <a:endParaRPr lang="en-US"/>
        </a:p>
      </dgm:t>
    </dgm:pt>
    <dgm:pt modelId="{AC3DB41B-BC63-4C65-AFE5-88713AF43B99}">
      <dgm:prSet phldrT="[Text]"/>
      <dgm:spPr/>
      <dgm:t>
        <a:bodyPr/>
        <a:lstStyle/>
        <a:p>
          <a:r>
            <a:rPr lang="en-US" dirty="0"/>
            <a:t>CHƯƠNG 6</a:t>
          </a:r>
        </a:p>
      </dgm:t>
    </dgm:pt>
    <dgm:pt modelId="{E859CAAF-A8F6-420A-932F-4223F6A00BDB}" type="parTrans" cxnId="{DAF46F46-9255-4661-86C5-A841DF36C7C5}">
      <dgm:prSet/>
      <dgm:spPr/>
      <dgm:t>
        <a:bodyPr/>
        <a:lstStyle/>
        <a:p>
          <a:endParaRPr lang="en-US"/>
        </a:p>
      </dgm:t>
    </dgm:pt>
    <dgm:pt modelId="{AD8B84F9-E1A6-4EC3-BD87-32192C855DFA}" type="sibTrans" cxnId="{DAF46F46-9255-4661-86C5-A841DF36C7C5}">
      <dgm:prSet/>
      <dgm:spPr/>
      <dgm:t>
        <a:bodyPr/>
        <a:lstStyle/>
        <a:p>
          <a:endParaRPr lang="en-US"/>
        </a:p>
      </dgm:t>
    </dgm:pt>
    <dgm:pt modelId="{ECA9DB35-87D2-47E3-BFE6-67986BAA265F}">
      <dgm:prSet phldrT="[Text]" custT="1"/>
      <dgm:spPr/>
      <dgm:t>
        <a:bodyPr/>
        <a:lstStyle/>
        <a:p>
          <a:r>
            <a:rPr lang="en-US" sz="3200" b="1" i="1" dirty="0" err="1">
              <a:solidFill>
                <a:srgbClr val="FF0000"/>
              </a:solidFill>
            </a:rPr>
            <a:t>Phụ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nữ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Việt</a:t>
          </a:r>
          <a:r>
            <a:rPr lang="en-US" sz="3200" b="1" i="1" dirty="0">
              <a:solidFill>
                <a:srgbClr val="FF0000"/>
              </a:solidFill>
            </a:rPr>
            <a:t> Nam</a:t>
          </a:r>
        </a:p>
      </dgm:t>
    </dgm:pt>
    <dgm:pt modelId="{1F394EAE-34EC-41F8-A98B-D6C7380A8B09}" type="parTrans" cxnId="{E44567F9-1F62-4111-A893-3C4CC40119EE}">
      <dgm:prSet/>
      <dgm:spPr/>
      <dgm:t>
        <a:bodyPr/>
        <a:lstStyle/>
        <a:p>
          <a:endParaRPr lang="en-US"/>
        </a:p>
      </dgm:t>
    </dgm:pt>
    <dgm:pt modelId="{6203EA84-5866-46FB-807B-C4AB108CDD1E}" type="sibTrans" cxnId="{E44567F9-1F62-4111-A893-3C4CC40119EE}">
      <dgm:prSet/>
      <dgm:spPr/>
      <dgm:t>
        <a:bodyPr/>
        <a:lstStyle/>
        <a:p>
          <a:endParaRPr lang="en-US"/>
        </a:p>
      </dgm:t>
    </dgm:pt>
    <dgm:pt modelId="{DC3AD1BF-D559-484C-AE64-9C32B75EB1CD}">
      <dgm:prSet phldrT="[Text]"/>
      <dgm:spPr/>
      <dgm:t>
        <a:bodyPr/>
        <a:lstStyle/>
        <a:p>
          <a:r>
            <a:rPr lang="en-US" dirty="0"/>
            <a:t>CHƯƠNG 7</a:t>
          </a:r>
        </a:p>
      </dgm:t>
    </dgm:pt>
    <dgm:pt modelId="{75D1AE15-545B-4519-BF67-A6B69D80AFA1}" type="parTrans" cxnId="{31C1F77F-1BBC-48FE-AF7A-395B0A9AC397}">
      <dgm:prSet/>
      <dgm:spPr/>
      <dgm:t>
        <a:bodyPr/>
        <a:lstStyle/>
        <a:p>
          <a:endParaRPr lang="en-US"/>
        </a:p>
      </dgm:t>
    </dgm:pt>
    <dgm:pt modelId="{700F2D38-15C1-448B-9637-BA3BC7CEDA09}" type="sibTrans" cxnId="{31C1F77F-1BBC-48FE-AF7A-395B0A9AC397}">
      <dgm:prSet/>
      <dgm:spPr/>
      <dgm:t>
        <a:bodyPr/>
        <a:lstStyle/>
        <a:p>
          <a:endParaRPr lang="en-US"/>
        </a:p>
      </dgm:t>
    </dgm:pt>
    <dgm:pt modelId="{F464E80C-28A4-4D3F-8C61-AA8D9EE97890}">
      <dgm:prSet phldrT="[Text]" custT="1"/>
      <dgm:spPr/>
      <dgm:t>
        <a:bodyPr/>
        <a:lstStyle/>
        <a:p>
          <a:r>
            <a:rPr lang="en-US" sz="3200" b="1" i="1" dirty="0" err="1">
              <a:solidFill>
                <a:srgbClr val="FF0000"/>
              </a:solidFill>
            </a:rPr>
            <a:t>Sự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hình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thành</a:t>
          </a:r>
          <a:r>
            <a:rPr lang="en-US" sz="3200" b="1" i="1" dirty="0">
              <a:solidFill>
                <a:srgbClr val="FF0000"/>
              </a:solidFill>
            </a:rPr>
            <a:t> &amp; </a:t>
          </a:r>
          <a:r>
            <a:rPr lang="en-US" sz="3200" b="1" i="1" dirty="0" err="1">
              <a:solidFill>
                <a:srgbClr val="FF0000"/>
              </a:solidFill>
            </a:rPr>
            <a:t>phát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triển</a:t>
          </a:r>
          <a:r>
            <a:rPr lang="en-US" sz="3200" b="1" i="1" dirty="0">
              <a:solidFill>
                <a:srgbClr val="FF0000"/>
              </a:solidFill>
            </a:rPr>
            <a:t> khoa </a:t>
          </a:r>
          <a:r>
            <a:rPr lang="en-US" sz="3200" b="1" i="1" dirty="0" err="1">
              <a:solidFill>
                <a:srgbClr val="FF0000"/>
              </a:solidFill>
            </a:rPr>
            <a:t>học</a:t>
          </a:r>
          <a:r>
            <a:rPr lang="en-US" sz="3200" b="1" i="1" dirty="0">
              <a:solidFill>
                <a:srgbClr val="FF0000"/>
              </a:solidFill>
            </a:rPr>
            <a:t> </a:t>
          </a:r>
          <a:r>
            <a:rPr lang="en-US" sz="3200" b="1" i="1" dirty="0" err="1">
              <a:solidFill>
                <a:srgbClr val="FF0000"/>
              </a:solidFill>
            </a:rPr>
            <a:t>Giới</a:t>
          </a:r>
          <a:endParaRPr lang="en-US" sz="3200" b="1" i="1" dirty="0">
            <a:solidFill>
              <a:srgbClr val="FF0000"/>
            </a:solidFill>
          </a:endParaRPr>
        </a:p>
      </dgm:t>
    </dgm:pt>
    <dgm:pt modelId="{4CF7973E-6371-4DF5-9F8B-0E0B800FD2ED}" type="parTrans" cxnId="{7B1D0E16-12D7-4621-B895-290AC7BD02EC}">
      <dgm:prSet/>
      <dgm:spPr/>
      <dgm:t>
        <a:bodyPr/>
        <a:lstStyle/>
        <a:p>
          <a:endParaRPr lang="en-US"/>
        </a:p>
      </dgm:t>
    </dgm:pt>
    <dgm:pt modelId="{BC285EC6-5498-4361-B19A-E0FD1CAC9577}" type="sibTrans" cxnId="{7B1D0E16-12D7-4621-B895-290AC7BD02EC}">
      <dgm:prSet/>
      <dgm:spPr/>
      <dgm:t>
        <a:bodyPr/>
        <a:lstStyle/>
        <a:p>
          <a:endParaRPr lang="en-US"/>
        </a:p>
      </dgm:t>
    </dgm:pt>
    <dgm:pt modelId="{6790D442-11F0-47D9-8DB3-D1BEDB9510D2}" type="pres">
      <dgm:prSet presAssocID="{1DE08DF3-DFD4-4767-89AB-74CFE6BA3C4A}" presName="linear" presStyleCnt="0">
        <dgm:presLayoutVars>
          <dgm:animLvl val="lvl"/>
          <dgm:resizeHandles val="exact"/>
        </dgm:presLayoutVars>
      </dgm:prSet>
      <dgm:spPr/>
    </dgm:pt>
    <dgm:pt modelId="{40F957EA-5672-4B77-8918-AFEE7CB5134C}" type="pres">
      <dgm:prSet presAssocID="{A40BC136-9CC6-4D8B-AFB9-38D046DFB40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9301FBE-3827-46AF-90ED-1475AE3EBEA5}" type="pres">
      <dgm:prSet presAssocID="{A40BC136-9CC6-4D8B-AFB9-38D046DFB409}" presName="childText" presStyleLbl="revTx" presStyleIdx="0" presStyleCnt="4">
        <dgm:presLayoutVars>
          <dgm:bulletEnabled val="1"/>
        </dgm:presLayoutVars>
      </dgm:prSet>
      <dgm:spPr/>
    </dgm:pt>
    <dgm:pt modelId="{2052F7D2-4EC6-46B0-BB3D-BD1280EDA30D}" type="pres">
      <dgm:prSet presAssocID="{2B9E85DD-6634-48AA-B2E8-A19CD60D9F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DD23ACC-341B-41AA-8A46-6DAD9CFF067A}" type="pres">
      <dgm:prSet presAssocID="{2B9E85DD-6634-48AA-B2E8-A19CD60D9F45}" presName="childText" presStyleLbl="revTx" presStyleIdx="1" presStyleCnt="4">
        <dgm:presLayoutVars>
          <dgm:bulletEnabled val="1"/>
        </dgm:presLayoutVars>
      </dgm:prSet>
      <dgm:spPr/>
    </dgm:pt>
    <dgm:pt modelId="{FD063B8E-E293-4316-A6CD-D4412AB06FC1}" type="pres">
      <dgm:prSet presAssocID="{AC3DB41B-BC63-4C65-AFE5-88713AF43B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A05EC7-807A-4B73-A7B9-ED4DD69FFDEC}" type="pres">
      <dgm:prSet presAssocID="{AC3DB41B-BC63-4C65-AFE5-88713AF43B99}" presName="childText" presStyleLbl="revTx" presStyleIdx="2" presStyleCnt="4">
        <dgm:presLayoutVars>
          <dgm:bulletEnabled val="1"/>
        </dgm:presLayoutVars>
      </dgm:prSet>
      <dgm:spPr/>
    </dgm:pt>
    <dgm:pt modelId="{78696E84-C4D9-4CC2-96E9-0B4C8B0A5012}" type="pres">
      <dgm:prSet presAssocID="{DC3AD1BF-D559-484C-AE64-9C32B75EB1C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AADB5B6-2AB4-410D-93D9-CB97A245F384}" type="pres">
      <dgm:prSet presAssocID="{DC3AD1BF-D559-484C-AE64-9C32B75EB1C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B1D0E16-12D7-4621-B895-290AC7BD02EC}" srcId="{DC3AD1BF-D559-484C-AE64-9C32B75EB1CD}" destId="{F464E80C-28A4-4D3F-8C61-AA8D9EE97890}" srcOrd="0" destOrd="0" parTransId="{4CF7973E-6371-4DF5-9F8B-0E0B800FD2ED}" sibTransId="{BC285EC6-5498-4361-B19A-E0FD1CAC9577}"/>
    <dgm:cxn modelId="{8576791A-43DC-40CC-99BE-BC7712A33003}" type="presOf" srcId="{2B9E85DD-6634-48AA-B2E8-A19CD60D9F45}" destId="{2052F7D2-4EC6-46B0-BB3D-BD1280EDA30D}" srcOrd="0" destOrd="0" presId="urn:microsoft.com/office/officeart/2005/8/layout/vList2"/>
    <dgm:cxn modelId="{4DC6B362-55E0-4BB0-B8CE-5E3DCBD0E035}" type="presOf" srcId="{D7850E62-2173-4AD2-ADD7-94ADFD9766A7}" destId="{4DD23ACC-341B-41AA-8A46-6DAD9CFF067A}" srcOrd="0" destOrd="0" presId="urn:microsoft.com/office/officeart/2005/8/layout/vList2"/>
    <dgm:cxn modelId="{DAF46F46-9255-4661-86C5-A841DF36C7C5}" srcId="{1DE08DF3-DFD4-4767-89AB-74CFE6BA3C4A}" destId="{AC3DB41B-BC63-4C65-AFE5-88713AF43B99}" srcOrd="2" destOrd="0" parTransId="{E859CAAF-A8F6-420A-932F-4223F6A00BDB}" sibTransId="{AD8B84F9-E1A6-4EC3-BD87-32192C855DFA}"/>
    <dgm:cxn modelId="{C565216A-A4FD-4E14-A93A-3B83D7006A04}" type="presOf" srcId="{1DE08DF3-DFD4-4767-89AB-74CFE6BA3C4A}" destId="{6790D442-11F0-47D9-8DB3-D1BEDB9510D2}" srcOrd="0" destOrd="0" presId="urn:microsoft.com/office/officeart/2005/8/layout/vList2"/>
    <dgm:cxn modelId="{752AC24A-6718-454C-9818-434CE0967E9C}" type="presOf" srcId="{AC3DB41B-BC63-4C65-AFE5-88713AF43B99}" destId="{FD063B8E-E293-4316-A6CD-D4412AB06FC1}" srcOrd="0" destOrd="0" presId="urn:microsoft.com/office/officeart/2005/8/layout/vList2"/>
    <dgm:cxn modelId="{31C1F77F-1BBC-48FE-AF7A-395B0A9AC397}" srcId="{1DE08DF3-DFD4-4767-89AB-74CFE6BA3C4A}" destId="{DC3AD1BF-D559-484C-AE64-9C32B75EB1CD}" srcOrd="3" destOrd="0" parTransId="{75D1AE15-545B-4519-BF67-A6B69D80AFA1}" sibTransId="{700F2D38-15C1-448B-9637-BA3BC7CEDA09}"/>
    <dgm:cxn modelId="{9ECC7586-75C5-4915-AB6E-CF11BE5C5249}" type="presOf" srcId="{ECA9DB35-87D2-47E3-BFE6-67986BAA265F}" destId="{2BA05EC7-807A-4B73-A7B9-ED4DD69FFDEC}" srcOrd="0" destOrd="0" presId="urn:microsoft.com/office/officeart/2005/8/layout/vList2"/>
    <dgm:cxn modelId="{8A0FF388-0D50-46E9-A55E-856D3D688C15}" srcId="{1DE08DF3-DFD4-4767-89AB-74CFE6BA3C4A}" destId="{2B9E85DD-6634-48AA-B2E8-A19CD60D9F45}" srcOrd="1" destOrd="0" parTransId="{B01DED32-A1D2-4B0C-89F1-92036E3009B5}" sibTransId="{CCF76E71-2B39-44C3-9CD9-FEABE192CAC3}"/>
    <dgm:cxn modelId="{2043A5B1-221E-42F3-864B-F414403CFA19}" type="presOf" srcId="{F464E80C-28A4-4D3F-8C61-AA8D9EE97890}" destId="{7AADB5B6-2AB4-410D-93D9-CB97A245F384}" srcOrd="0" destOrd="0" presId="urn:microsoft.com/office/officeart/2005/8/layout/vList2"/>
    <dgm:cxn modelId="{29CF79C8-90D2-427E-AE38-874EF28687F4}" type="presOf" srcId="{A40BC136-9CC6-4D8B-AFB9-38D046DFB409}" destId="{40F957EA-5672-4B77-8918-AFEE7CB5134C}" srcOrd="0" destOrd="0" presId="urn:microsoft.com/office/officeart/2005/8/layout/vList2"/>
    <dgm:cxn modelId="{808F2FDD-1AF8-4678-8420-E0B6A7D0182C}" srcId="{1DE08DF3-DFD4-4767-89AB-74CFE6BA3C4A}" destId="{A40BC136-9CC6-4D8B-AFB9-38D046DFB409}" srcOrd="0" destOrd="0" parTransId="{1E4EC69B-DE1F-47E7-92ED-D2EDF1D9E84D}" sibTransId="{79359F7C-5506-4806-82EF-1B0816CEB553}"/>
    <dgm:cxn modelId="{7019BDE0-17B6-48DE-A7CA-1B2C9C36C9C2}" srcId="{A40BC136-9CC6-4D8B-AFB9-38D046DFB409}" destId="{B226B7B5-A239-462C-994F-883FD9E46E8D}" srcOrd="0" destOrd="0" parTransId="{9CD79418-9232-4A6F-892C-3F3A5834F24C}" sibTransId="{B18DFA97-0C84-4370-8A32-D1A8F2186AE3}"/>
    <dgm:cxn modelId="{65659CE3-8C56-4231-85D4-6284E809EDBE}" type="presOf" srcId="{B226B7B5-A239-462C-994F-883FD9E46E8D}" destId="{09301FBE-3827-46AF-90ED-1475AE3EBEA5}" srcOrd="0" destOrd="0" presId="urn:microsoft.com/office/officeart/2005/8/layout/vList2"/>
    <dgm:cxn modelId="{CC5E6EF0-B39A-4967-81BB-334BF6A73228}" srcId="{2B9E85DD-6634-48AA-B2E8-A19CD60D9F45}" destId="{D7850E62-2173-4AD2-ADD7-94ADFD9766A7}" srcOrd="0" destOrd="0" parTransId="{D7BDFFC2-0731-4C10-B4F7-A162E950F788}" sibTransId="{5FFE6216-6BE4-46A9-B701-33E30BE7A6DC}"/>
    <dgm:cxn modelId="{8813B4F2-284A-482D-BF40-30B27FEEC1FF}" type="presOf" srcId="{DC3AD1BF-D559-484C-AE64-9C32B75EB1CD}" destId="{78696E84-C4D9-4CC2-96E9-0B4C8B0A5012}" srcOrd="0" destOrd="0" presId="urn:microsoft.com/office/officeart/2005/8/layout/vList2"/>
    <dgm:cxn modelId="{E44567F9-1F62-4111-A893-3C4CC40119EE}" srcId="{AC3DB41B-BC63-4C65-AFE5-88713AF43B99}" destId="{ECA9DB35-87D2-47E3-BFE6-67986BAA265F}" srcOrd="0" destOrd="0" parTransId="{1F394EAE-34EC-41F8-A98B-D6C7380A8B09}" sibTransId="{6203EA84-5866-46FB-807B-C4AB108CDD1E}"/>
    <dgm:cxn modelId="{064BC2A1-8D94-4D78-BEED-F9CFB7BE47E7}" type="presParOf" srcId="{6790D442-11F0-47D9-8DB3-D1BEDB9510D2}" destId="{40F957EA-5672-4B77-8918-AFEE7CB5134C}" srcOrd="0" destOrd="0" presId="urn:microsoft.com/office/officeart/2005/8/layout/vList2"/>
    <dgm:cxn modelId="{4A57B15A-FB45-4F0A-B2C6-96B34E4106BB}" type="presParOf" srcId="{6790D442-11F0-47D9-8DB3-D1BEDB9510D2}" destId="{09301FBE-3827-46AF-90ED-1475AE3EBEA5}" srcOrd="1" destOrd="0" presId="urn:microsoft.com/office/officeart/2005/8/layout/vList2"/>
    <dgm:cxn modelId="{25BCB3CE-ADFF-44DD-A949-F2CA97CF31C6}" type="presParOf" srcId="{6790D442-11F0-47D9-8DB3-D1BEDB9510D2}" destId="{2052F7D2-4EC6-46B0-BB3D-BD1280EDA30D}" srcOrd="2" destOrd="0" presId="urn:microsoft.com/office/officeart/2005/8/layout/vList2"/>
    <dgm:cxn modelId="{EBC74D52-151F-442E-B0E6-8854D4DA8EA3}" type="presParOf" srcId="{6790D442-11F0-47D9-8DB3-D1BEDB9510D2}" destId="{4DD23ACC-341B-41AA-8A46-6DAD9CFF067A}" srcOrd="3" destOrd="0" presId="urn:microsoft.com/office/officeart/2005/8/layout/vList2"/>
    <dgm:cxn modelId="{3FB326E2-AC6A-44A0-A0E3-187414B1457A}" type="presParOf" srcId="{6790D442-11F0-47D9-8DB3-D1BEDB9510D2}" destId="{FD063B8E-E293-4316-A6CD-D4412AB06FC1}" srcOrd="4" destOrd="0" presId="urn:microsoft.com/office/officeart/2005/8/layout/vList2"/>
    <dgm:cxn modelId="{7D143B52-CBAF-44C3-826E-AE47BE7C8D0D}" type="presParOf" srcId="{6790D442-11F0-47D9-8DB3-D1BEDB9510D2}" destId="{2BA05EC7-807A-4B73-A7B9-ED4DD69FFDEC}" srcOrd="5" destOrd="0" presId="urn:microsoft.com/office/officeart/2005/8/layout/vList2"/>
    <dgm:cxn modelId="{94F1DA55-412C-4152-A457-458C3E5B4B97}" type="presParOf" srcId="{6790D442-11F0-47D9-8DB3-D1BEDB9510D2}" destId="{78696E84-C4D9-4CC2-96E9-0B4C8B0A5012}" srcOrd="6" destOrd="0" presId="urn:microsoft.com/office/officeart/2005/8/layout/vList2"/>
    <dgm:cxn modelId="{4C51A097-948B-48B8-BA45-9E51B0760AA3}" type="presParOf" srcId="{6790D442-11F0-47D9-8DB3-D1BEDB9510D2}" destId="{7AADB5B6-2AB4-410D-93D9-CB97A245F38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B80B7A-BCCD-409C-BCBC-6934EB724907}" type="doc">
      <dgm:prSet loTypeId="urn:microsoft.com/office/officeart/2005/8/layout/radial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F35C8AB-3CD9-4B35-A545-762809D4D8BC}">
      <dgm:prSet phldrT="[Text]" phldr="1"/>
      <dgm:spPr/>
      <dgm:t>
        <a:bodyPr/>
        <a:lstStyle/>
        <a:p>
          <a:endParaRPr lang="en-US" dirty="0"/>
        </a:p>
      </dgm:t>
    </dgm:pt>
    <dgm:pt modelId="{56EC425A-1273-4FD4-843D-EB9142A06552}" type="parTrans" cxnId="{E25767D9-552A-40FF-A5F5-2C000025A1CB}">
      <dgm:prSet/>
      <dgm:spPr/>
      <dgm:t>
        <a:bodyPr/>
        <a:lstStyle/>
        <a:p>
          <a:endParaRPr lang="en-US"/>
        </a:p>
      </dgm:t>
    </dgm:pt>
    <dgm:pt modelId="{A3D15688-504F-46FF-969C-C331B3F486BE}" type="sibTrans" cxnId="{E25767D9-552A-40FF-A5F5-2C000025A1CB}">
      <dgm:prSet/>
      <dgm:spPr/>
      <dgm:t>
        <a:bodyPr/>
        <a:lstStyle/>
        <a:p>
          <a:endParaRPr lang="en-US"/>
        </a:p>
      </dgm:t>
    </dgm:pt>
    <dgm:pt modelId="{8CF1515B-9BB1-4D5B-BE4E-186880846180}">
      <dgm:prSet phldrT="[Text]" custT="1"/>
      <dgm:spPr/>
      <dgm:t>
        <a:bodyPr/>
        <a:lstStyle/>
        <a:p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Phương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pháp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tham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gia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gm:t>
    </dgm:pt>
    <dgm:pt modelId="{B9115D5E-92A6-4391-B5E7-CB703C09E0B2}" type="parTrans" cxnId="{C4439ABC-14DF-48B0-BA7C-195F064CAC4E}">
      <dgm:prSet/>
      <dgm:spPr/>
      <dgm:t>
        <a:bodyPr/>
        <a:lstStyle/>
        <a:p>
          <a:endParaRPr lang="en-US"/>
        </a:p>
      </dgm:t>
    </dgm:pt>
    <dgm:pt modelId="{21528A0A-A95C-4FFF-9FD8-3A820C54627E}" type="sibTrans" cxnId="{C4439ABC-14DF-48B0-BA7C-195F064CAC4E}">
      <dgm:prSet/>
      <dgm:spPr/>
      <dgm:t>
        <a:bodyPr/>
        <a:lstStyle/>
        <a:p>
          <a:endParaRPr lang="en-US"/>
        </a:p>
      </dgm:t>
    </dgm:pt>
    <dgm:pt modelId="{A0128855-D600-4CE2-A62F-76C8A8AD7A08}">
      <dgm:prSet phldrT="[Text]" custT="1"/>
      <dgm:spPr/>
      <dgm:t>
        <a:bodyPr/>
        <a:lstStyle/>
        <a:p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Sinh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viên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là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trọng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tâm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gm:t>
    </dgm:pt>
    <dgm:pt modelId="{020A90D4-C4C9-4509-B51D-75D39AB8B21E}" type="parTrans" cxnId="{47FD7B39-6734-419C-8131-32EC4E730A3F}">
      <dgm:prSet/>
      <dgm:spPr/>
      <dgm:t>
        <a:bodyPr/>
        <a:lstStyle/>
        <a:p>
          <a:endParaRPr lang="en-US"/>
        </a:p>
      </dgm:t>
    </dgm:pt>
    <dgm:pt modelId="{3C671CE2-0DBF-4330-8BB2-9272B0B1B893}" type="sibTrans" cxnId="{47FD7B39-6734-419C-8131-32EC4E730A3F}">
      <dgm:prSet/>
      <dgm:spPr/>
      <dgm:t>
        <a:bodyPr/>
        <a:lstStyle/>
        <a:p>
          <a:endParaRPr lang="en-US"/>
        </a:p>
      </dgm:t>
    </dgm:pt>
    <dgm:pt modelId="{469B3543-6EA7-4BC5-A9E5-38C876156C6C}">
      <dgm:prSet phldrT="[Text]" custT="1"/>
      <dgm:spPr/>
      <dgm:t>
        <a:bodyPr/>
        <a:lstStyle/>
        <a:p>
          <a:pPr algn="l"/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GV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thúc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đẩy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tạo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động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lực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cho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SV chia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sẻ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quan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điểm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và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trải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nghiệm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cá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nhân</a:t>
          </a:r>
          <a:endParaRPr lang="en-US" sz="2800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AC0408-3CA7-4BEA-90A8-D9962F4546B1}" type="parTrans" cxnId="{562B95F5-DC99-4AB4-BD6F-92A96BFDFEA1}">
      <dgm:prSet/>
      <dgm:spPr/>
      <dgm:t>
        <a:bodyPr/>
        <a:lstStyle/>
        <a:p>
          <a:endParaRPr lang="en-US"/>
        </a:p>
      </dgm:t>
    </dgm:pt>
    <dgm:pt modelId="{B95AE259-A31B-4EBD-8797-D4B1F9545912}" type="sibTrans" cxnId="{562B95F5-DC99-4AB4-BD6F-92A96BFDFEA1}">
      <dgm:prSet/>
      <dgm:spPr/>
      <dgm:t>
        <a:bodyPr/>
        <a:lstStyle/>
        <a:p>
          <a:endParaRPr lang="en-US"/>
        </a:p>
      </dgm:t>
    </dgm:pt>
    <dgm:pt modelId="{B4995B26-6F4B-4283-8807-FEE2F9943A48}">
      <dgm:prSet phldrT="[Text]" custT="1"/>
      <dgm:spPr/>
      <dgm:t>
        <a:bodyPr/>
        <a:lstStyle/>
        <a:p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Mọi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ý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kiến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đều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được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tôn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trọng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gm:t>
    </dgm:pt>
    <dgm:pt modelId="{5FF292F7-1BF6-41EB-BDAA-A1B969C0AEC0}" type="parTrans" cxnId="{229ED736-D7BD-4160-B80F-01FA654EBD79}">
      <dgm:prSet/>
      <dgm:spPr/>
      <dgm:t>
        <a:bodyPr/>
        <a:lstStyle/>
        <a:p>
          <a:endParaRPr lang="en-US"/>
        </a:p>
      </dgm:t>
    </dgm:pt>
    <dgm:pt modelId="{703851CE-29CB-49EB-B03B-C3A0EE5CA99B}" type="sibTrans" cxnId="{229ED736-D7BD-4160-B80F-01FA654EBD79}">
      <dgm:prSet/>
      <dgm:spPr/>
      <dgm:t>
        <a:bodyPr/>
        <a:lstStyle/>
        <a:p>
          <a:endParaRPr lang="en-US"/>
        </a:p>
      </dgm:t>
    </dgm:pt>
    <dgm:pt modelId="{F5246B16-D930-4631-BAD2-3A86D60D17FC}">
      <dgm:prSet custT="1"/>
      <dgm:spPr/>
      <dgm:t>
        <a:bodyPr/>
        <a:lstStyle/>
        <a:p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Thúc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đẩy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SV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vận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dụng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đa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kỹ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năng</a:t>
          </a:r>
          <a:r>
            <a: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gm:t>
    </dgm:pt>
    <dgm:pt modelId="{BBAD608E-2AF5-4FEF-91C9-FC7AE61ED1D6}" type="parTrans" cxnId="{E8448DEE-1F77-4A62-98DF-3D336A092ADD}">
      <dgm:prSet/>
      <dgm:spPr/>
      <dgm:t>
        <a:bodyPr/>
        <a:lstStyle/>
        <a:p>
          <a:endParaRPr lang="en-US"/>
        </a:p>
      </dgm:t>
    </dgm:pt>
    <dgm:pt modelId="{E9887F89-6B52-471E-B69F-E52668BDA374}" type="sibTrans" cxnId="{E8448DEE-1F77-4A62-98DF-3D336A092ADD}">
      <dgm:prSet/>
      <dgm:spPr/>
      <dgm:t>
        <a:bodyPr/>
        <a:lstStyle/>
        <a:p>
          <a:endParaRPr lang="en-US"/>
        </a:p>
      </dgm:t>
    </dgm:pt>
    <dgm:pt modelId="{0807497E-4FBA-4B53-A97A-E2289A4450BE}" type="pres">
      <dgm:prSet presAssocID="{D6B80B7A-BCCD-409C-BCBC-6934EB724907}" presName="composite" presStyleCnt="0">
        <dgm:presLayoutVars>
          <dgm:chMax val="1"/>
          <dgm:dir/>
          <dgm:resizeHandles val="exact"/>
        </dgm:presLayoutVars>
      </dgm:prSet>
      <dgm:spPr/>
    </dgm:pt>
    <dgm:pt modelId="{94D013BC-E512-4182-9E7A-54B62FD668FA}" type="pres">
      <dgm:prSet presAssocID="{D6B80B7A-BCCD-409C-BCBC-6934EB724907}" presName="radial" presStyleCnt="0">
        <dgm:presLayoutVars>
          <dgm:animLvl val="ctr"/>
        </dgm:presLayoutVars>
      </dgm:prSet>
      <dgm:spPr/>
    </dgm:pt>
    <dgm:pt modelId="{BEC084BC-BA63-4764-AA8E-8626597EA9F1}" type="pres">
      <dgm:prSet presAssocID="{0F35C8AB-3CD9-4B35-A545-762809D4D8BC}" presName="centerShape" presStyleLbl="vennNode1" presStyleIdx="0" presStyleCnt="6" custLinFactNeighborX="-1203" custLinFactNeighborY="527"/>
      <dgm:spPr/>
    </dgm:pt>
    <dgm:pt modelId="{6605B806-3358-424B-B6BE-9485A8DA45E5}" type="pres">
      <dgm:prSet presAssocID="{8CF1515B-9BB1-4D5B-BE4E-186880846180}" presName="node" presStyleLbl="vennNode1" presStyleIdx="1" presStyleCnt="6">
        <dgm:presLayoutVars>
          <dgm:bulletEnabled val="1"/>
        </dgm:presLayoutVars>
      </dgm:prSet>
      <dgm:spPr/>
    </dgm:pt>
    <dgm:pt modelId="{72952506-5CDE-4F41-BEA3-C1C64D9D20CE}" type="pres">
      <dgm:prSet presAssocID="{A0128855-D600-4CE2-A62F-76C8A8AD7A08}" presName="node" presStyleLbl="vennNode1" presStyleIdx="2" presStyleCnt="6">
        <dgm:presLayoutVars>
          <dgm:bulletEnabled val="1"/>
        </dgm:presLayoutVars>
      </dgm:prSet>
      <dgm:spPr/>
    </dgm:pt>
    <dgm:pt modelId="{32F03334-FD22-49D6-B2E3-A6315E894322}" type="pres">
      <dgm:prSet presAssocID="{469B3543-6EA7-4BC5-A9E5-38C876156C6C}" presName="node" presStyleLbl="vennNode1" presStyleIdx="3" presStyleCnt="6" custScaleX="193327" custScaleY="124979" custRadScaleRad="105280" custRadScaleInc="-12573">
        <dgm:presLayoutVars>
          <dgm:bulletEnabled val="1"/>
        </dgm:presLayoutVars>
      </dgm:prSet>
      <dgm:spPr/>
    </dgm:pt>
    <dgm:pt modelId="{A0C1A91A-F1AA-4ED9-A556-90E4C2413C9F}" type="pres">
      <dgm:prSet presAssocID="{B4995B26-6F4B-4283-8807-FEE2F9943A48}" presName="node" presStyleLbl="vennNode1" presStyleIdx="4" presStyleCnt="6" custScaleX="129281" custScaleY="107045" custRadScaleRad="100109" custRadScaleInc="7248">
        <dgm:presLayoutVars>
          <dgm:bulletEnabled val="1"/>
        </dgm:presLayoutVars>
      </dgm:prSet>
      <dgm:spPr/>
    </dgm:pt>
    <dgm:pt modelId="{DAF9611D-1DC9-4A6D-8C5E-B422E6CE2517}" type="pres">
      <dgm:prSet presAssocID="{F5246B16-D930-4631-BAD2-3A86D60D17FC}" presName="node" presStyleLbl="vennNode1" presStyleIdx="5" presStyleCnt="6" custScaleX="116711" custRadScaleRad="111333" custRadScaleInc="-3306">
        <dgm:presLayoutVars>
          <dgm:bulletEnabled val="1"/>
        </dgm:presLayoutVars>
      </dgm:prSet>
      <dgm:spPr/>
    </dgm:pt>
  </dgm:ptLst>
  <dgm:cxnLst>
    <dgm:cxn modelId="{21DB6433-E515-4569-AAC2-DDE174C43A2D}" type="presOf" srcId="{0F35C8AB-3CD9-4B35-A545-762809D4D8BC}" destId="{BEC084BC-BA63-4764-AA8E-8626597EA9F1}" srcOrd="0" destOrd="0" presId="urn:microsoft.com/office/officeart/2005/8/layout/radial3"/>
    <dgm:cxn modelId="{229ED736-D7BD-4160-B80F-01FA654EBD79}" srcId="{0F35C8AB-3CD9-4B35-A545-762809D4D8BC}" destId="{B4995B26-6F4B-4283-8807-FEE2F9943A48}" srcOrd="3" destOrd="0" parTransId="{5FF292F7-1BF6-41EB-BDAA-A1B969C0AEC0}" sibTransId="{703851CE-29CB-49EB-B03B-C3A0EE5CA99B}"/>
    <dgm:cxn modelId="{47FD7B39-6734-419C-8131-32EC4E730A3F}" srcId="{0F35C8AB-3CD9-4B35-A545-762809D4D8BC}" destId="{A0128855-D600-4CE2-A62F-76C8A8AD7A08}" srcOrd="1" destOrd="0" parTransId="{020A90D4-C4C9-4509-B51D-75D39AB8B21E}" sibTransId="{3C671CE2-0DBF-4330-8BB2-9272B0B1B893}"/>
    <dgm:cxn modelId="{5B7C156A-CB36-447E-B3EA-7CEEBD13C443}" type="presOf" srcId="{A0128855-D600-4CE2-A62F-76C8A8AD7A08}" destId="{72952506-5CDE-4F41-BEA3-C1C64D9D20CE}" srcOrd="0" destOrd="0" presId="urn:microsoft.com/office/officeart/2005/8/layout/radial3"/>
    <dgm:cxn modelId="{1EE74574-8C26-4113-B020-4BA366AFF01E}" type="presOf" srcId="{B4995B26-6F4B-4283-8807-FEE2F9943A48}" destId="{A0C1A91A-F1AA-4ED9-A556-90E4C2413C9F}" srcOrd="0" destOrd="0" presId="urn:microsoft.com/office/officeart/2005/8/layout/radial3"/>
    <dgm:cxn modelId="{AEF9E455-26C3-4827-8F83-4F4C14A6BFDA}" type="presOf" srcId="{469B3543-6EA7-4BC5-A9E5-38C876156C6C}" destId="{32F03334-FD22-49D6-B2E3-A6315E894322}" srcOrd="0" destOrd="0" presId="urn:microsoft.com/office/officeart/2005/8/layout/radial3"/>
    <dgm:cxn modelId="{F313628E-79F3-476C-9033-F6DF10AC973E}" type="presOf" srcId="{F5246B16-D930-4631-BAD2-3A86D60D17FC}" destId="{DAF9611D-1DC9-4A6D-8C5E-B422E6CE2517}" srcOrd="0" destOrd="0" presId="urn:microsoft.com/office/officeart/2005/8/layout/radial3"/>
    <dgm:cxn modelId="{C4439ABC-14DF-48B0-BA7C-195F064CAC4E}" srcId="{0F35C8AB-3CD9-4B35-A545-762809D4D8BC}" destId="{8CF1515B-9BB1-4D5B-BE4E-186880846180}" srcOrd="0" destOrd="0" parTransId="{B9115D5E-92A6-4391-B5E7-CB703C09E0B2}" sibTransId="{21528A0A-A95C-4FFF-9FD8-3A820C54627E}"/>
    <dgm:cxn modelId="{B5A4E8BC-1037-40EE-BEA3-B9E46A40AAD4}" type="presOf" srcId="{D6B80B7A-BCCD-409C-BCBC-6934EB724907}" destId="{0807497E-4FBA-4B53-A97A-E2289A4450BE}" srcOrd="0" destOrd="0" presId="urn:microsoft.com/office/officeart/2005/8/layout/radial3"/>
    <dgm:cxn modelId="{E25767D9-552A-40FF-A5F5-2C000025A1CB}" srcId="{D6B80B7A-BCCD-409C-BCBC-6934EB724907}" destId="{0F35C8AB-3CD9-4B35-A545-762809D4D8BC}" srcOrd="0" destOrd="0" parTransId="{56EC425A-1273-4FD4-843D-EB9142A06552}" sibTransId="{A3D15688-504F-46FF-969C-C331B3F486BE}"/>
    <dgm:cxn modelId="{E8448DEE-1F77-4A62-98DF-3D336A092ADD}" srcId="{0F35C8AB-3CD9-4B35-A545-762809D4D8BC}" destId="{F5246B16-D930-4631-BAD2-3A86D60D17FC}" srcOrd="4" destOrd="0" parTransId="{BBAD608E-2AF5-4FEF-91C9-FC7AE61ED1D6}" sibTransId="{E9887F89-6B52-471E-B69F-E52668BDA374}"/>
    <dgm:cxn modelId="{562B95F5-DC99-4AB4-BD6F-92A96BFDFEA1}" srcId="{0F35C8AB-3CD9-4B35-A545-762809D4D8BC}" destId="{469B3543-6EA7-4BC5-A9E5-38C876156C6C}" srcOrd="2" destOrd="0" parTransId="{7DAC0408-3CA7-4BEA-90A8-D9962F4546B1}" sibTransId="{B95AE259-A31B-4EBD-8797-D4B1F9545912}"/>
    <dgm:cxn modelId="{FC1048FC-44F9-4979-8DE7-13481FEDFFEC}" type="presOf" srcId="{8CF1515B-9BB1-4D5B-BE4E-186880846180}" destId="{6605B806-3358-424B-B6BE-9485A8DA45E5}" srcOrd="0" destOrd="0" presId="urn:microsoft.com/office/officeart/2005/8/layout/radial3"/>
    <dgm:cxn modelId="{F1A038D1-5111-4C3C-B40A-5A9B1C4C3B6D}" type="presParOf" srcId="{0807497E-4FBA-4B53-A97A-E2289A4450BE}" destId="{94D013BC-E512-4182-9E7A-54B62FD668FA}" srcOrd="0" destOrd="0" presId="urn:microsoft.com/office/officeart/2005/8/layout/radial3"/>
    <dgm:cxn modelId="{400D19F0-923A-44D6-BDD8-FCB02A492C0E}" type="presParOf" srcId="{94D013BC-E512-4182-9E7A-54B62FD668FA}" destId="{BEC084BC-BA63-4764-AA8E-8626597EA9F1}" srcOrd="0" destOrd="0" presId="urn:microsoft.com/office/officeart/2005/8/layout/radial3"/>
    <dgm:cxn modelId="{C97CC373-4648-4FB9-9DC4-3D75EA0EC123}" type="presParOf" srcId="{94D013BC-E512-4182-9E7A-54B62FD668FA}" destId="{6605B806-3358-424B-B6BE-9485A8DA45E5}" srcOrd="1" destOrd="0" presId="urn:microsoft.com/office/officeart/2005/8/layout/radial3"/>
    <dgm:cxn modelId="{7995A6E0-57B9-4471-B233-11F194C26C47}" type="presParOf" srcId="{94D013BC-E512-4182-9E7A-54B62FD668FA}" destId="{72952506-5CDE-4F41-BEA3-C1C64D9D20CE}" srcOrd="2" destOrd="0" presId="urn:microsoft.com/office/officeart/2005/8/layout/radial3"/>
    <dgm:cxn modelId="{71139E02-4C73-4EFA-8C64-B1853E68C734}" type="presParOf" srcId="{94D013BC-E512-4182-9E7A-54B62FD668FA}" destId="{32F03334-FD22-49D6-B2E3-A6315E894322}" srcOrd="3" destOrd="0" presId="urn:microsoft.com/office/officeart/2005/8/layout/radial3"/>
    <dgm:cxn modelId="{E85FF33A-4BDE-493C-A2D8-18C2DFEBF68F}" type="presParOf" srcId="{94D013BC-E512-4182-9E7A-54B62FD668FA}" destId="{A0C1A91A-F1AA-4ED9-A556-90E4C2413C9F}" srcOrd="4" destOrd="0" presId="urn:microsoft.com/office/officeart/2005/8/layout/radial3"/>
    <dgm:cxn modelId="{67B3E524-8FC2-4FA8-B197-270E751BAB03}" type="presParOf" srcId="{94D013BC-E512-4182-9E7A-54B62FD668FA}" destId="{DAF9611D-1DC9-4A6D-8C5E-B422E6CE2517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2FA2BE-F0B3-4691-ADB5-54F042ECE229}" type="doc">
      <dgm:prSet loTypeId="urn:microsoft.com/office/officeart/2005/8/layout/cycle6" loCatId="cycle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vi-VN"/>
        </a:p>
      </dgm:t>
    </dgm:pt>
    <dgm:pt modelId="{9628B51B-1206-429B-8B7A-763C9404A49A}">
      <dgm:prSet phldrT="[Text]"/>
      <dgm:spPr/>
      <dgm:t>
        <a:bodyPr/>
        <a:lstStyle/>
        <a:p>
          <a:r>
            <a:rPr lang="en-US" dirty="0"/>
            <a:t>SEE</a:t>
          </a:r>
          <a:endParaRPr lang="vi-VN" dirty="0"/>
        </a:p>
      </dgm:t>
    </dgm:pt>
    <dgm:pt modelId="{4B378311-C7C7-4F35-B7CE-01089CBA473D}" type="parTrans" cxnId="{A303A165-FA3D-460D-8191-23060664E7B5}">
      <dgm:prSet/>
      <dgm:spPr/>
      <dgm:t>
        <a:bodyPr/>
        <a:lstStyle/>
        <a:p>
          <a:endParaRPr lang="vi-VN"/>
        </a:p>
      </dgm:t>
    </dgm:pt>
    <dgm:pt modelId="{04613871-E4C9-42E4-B82F-FDD09B233C00}" type="sibTrans" cxnId="{A303A165-FA3D-460D-8191-23060664E7B5}">
      <dgm:prSet/>
      <dgm:spPr/>
      <dgm:t>
        <a:bodyPr/>
        <a:lstStyle/>
        <a:p>
          <a:endParaRPr lang="vi-VN"/>
        </a:p>
      </dgm:t>
    </dgm:pt>
    <dgm:pt modelId="{DE864669-2795-43CF-B3A8-56708D289AC4}">
      <dgm:prSet phldrT="[Text]"/>
      <dgm:spPr/>
      <dgm:t>
        <a:bodyPr/>
        <a:lstStyle/>
        <a:p>
          <a:r>
            <a:rPr lang="en-US" dirty="0"/>
            <a:t>HEAR</a:t>
          </a:r>
          <a:endParaRPr lang="vi-VN" dirty="0"/>
        </a:p>
      </dgm:t>
    </dgm:pt>
    <dgm:pt modelId="{737D76DE-8502-47AF-9345-3E05656CE7AB}" type="parTrans" cxnId="{55EFDA5E-966E-43FD-9BFA-95B9A92FA5DD}">
      <dgm:prSet/>
      <dgm:spPr/>
      <dgm:t>
        <a:bodyPr/>
        <a:lstStyle/>
        <a:p>
          <a:endParaRPr lang="vi-VN"/>
        </a:p>
      </dgm:t>
    </dgm:pt>
    <dgm:pt modelId="{D0F4067A-1FFD-46ED-95DD-77E4AA8D8A55}" type="sibTrans" cxnId="{55EFDA5E-966E-43FD-9BFA-95B9A92FA5DD}">
      <dgm:prSet/>
      <dgm:spPr/>
      <dgm:t>
        <a:bodyPr/>
        <a:lstStyle/>
        <a:p>
          <a:endParaRPr lang="vi-VN"/>
        </a:p>
      </dgm:t>
    </dgm:pt>
    <dgm:pt modelId="{21683558-45BC-487B-801F-3E92B4A64230}">
      <dgm:prSet phldrT="[Text]"/>
      <dgm:spPr/>
      <dgm:t>
        <a:bodyPr/>
        <a:lstStyle/>
        <a:p>
          <a:r>
            <a:rPr lang="en-US" dirty="0"/>
            <a:t>SAY</a:t>
          </a:r>
          <a:endParaRPr lang="vi-VN" dirty="0"/>
        </a:p>
      </dgm:t>
    </dgm:pt>
    <dgm:pt modelId="{F1EE1C24-44BB-467C-AE2C-C46C27FB1CA6}" type="parTrans" cxnId="{1CE29616-FE24-470C-A2A7-06A4196DB5FD}">
      <dgm:prSet/>
      <dgm:spPr/>
      <dgm:t>
        <a:bodyPr/>
        <a:lstStyle/>
        <a:p>
          <a:endParaRPr lang="vi-VN"/>
        </a:p>
      </dgm:t>
    </dgm:pt>
    <dgm:pt modelId="{387ED2A5-C20A-4D21-9518-A793CB5CD252}" type="sibTrans" cxnId="{1CE29616-FE24-470C-A2A7-06A4196DB5FD}">
      <dgm:prSet/>
      <dgm:spPr/>
      <dgm:t>
        <a:bodyPr/>
        <a:lstStyle/>
        <a:p>
          <a:endParaRPr lang="vi-VN"/>
        </a:p>
      </dgm:t>
    </dgm:pt>
    <dgm:pt modelId="{118C4F3C-2320-4DE9-8EFB-8AEEB3203407}">
      <dgm:prSet phldrT="[Text]"/>
      <dgm:spPr/>
      <dgm:t>
        <a:bodyPr/>
        <a:lstStyle/>
        <a:p>
          <a:r>
            <a:rPr lang="en-US" dirty="0"/>
            <a:t>DO</a:t>
          </a:r>
          <a:endParaRPr lang="vi-VN" dirty="0"/>
        </a:p>
      </dgm:t>
    </dgm:pt>
    <dgm:pt modelId="{C6850D91-55C3-4D14-B806-FBA3F7679BAF}" type="parTrans" cxnId="{ED417554-2BC8-4C0C-98D0-11E64EB2EBEC}">
      <dgm:prSet/>
      <dgm:spPr/>
      <dgm:t>
        <a:bodyPr/>
        <a:lstStyle/>
        <a:p>
          <a:endParaRPr lang="vi-VN"/>
        </a:p>
      </dgm:t>
    </dgm:pt>
    <dgm:pt modelId="{6873874D-9F30-4968-B21A-934CB5E55DBD}" type="sibTrans" cxnId="{ED417554-2BC8-4C0C-98D0-11E64EB2EBEC}">
      <dgm:prSet/>
      <dgm:spPr/>
      <dgm:t>
        <a:bodyPr/>
        <a:lstStyle/>
        <a:p>
          <a:endParaRPr lang="vi-VN"/>
        </a:p>
      </dgm:t>
    </dgm:pt>
    <dgm:pt modelId="{019B4A78-488E-4ECA-BABE-30135645E8E1}" type="pres">
      <dgm:prSet presAssocID="{E22FA2BE-F0B3-4691-ADB5-54F042ECE229}" presName="cycle" presStyleCnt="0">
        <dgm:presLayoutVars>
          <dgm:dir/>
          <dgm:resizeHandles val="exact"/>
        </dgm:presLayoutVars>
      </dgm:prSet>
      <dgm:spPr/>
    </dgm:pt>
    <dgm:pt modelId="{5DFA688D-AE56-417B-875A-F0339491BD94}" type="pres">
      <dgm:prSet presAssocID="{9628B51B-1206-429B-8B7A-763C9404A49A}" presName="node" presStyleLbl="node1" presStyleIdx="0" presStyleCnt="4">
        <dgm:presLayoutVars>
          <dgm:bulletEnabled val="1"/>
        </dgm:presLayoutVars>
      </dgm:prSet>
      <dgm:spPr/>
    </dgm:pt>
    <dgm:pt modelId="{233B6DB8-6889-497B-8AB2-E7C9F49D04EF}" type="pres">
      <dgm:prSet presAssocID="{9628B51B-1206-429B-8B7A-763C9404A49A}" presName="spNode" presStyleCnt="0"/>
      <dgm:spPr/>
    </dgm:pt>
    <dgm:pt modelId="{DFA8E011-3EC8-4933-98F1-DD71C5BE0A85}" type="pres">
      <dgm:prSet presAssocID="{04613871-E4C9-42E4-B82F-FDD09B233C00}" presName="sibTrans" presStyleLbl="sibTrans1D1" presStyleIdx="0" presStyleCnt="4"/>
      <dgm:spPr/>
    </dgm:pt>
    <dgm:pt modelId="{6F36394B-2E72-43D5-96C7-B470F239F18B}" type="pres">
      <dgm:prSet presAssocID="{DE864669-2795-43CF-B3A8-56708D289AC4}" presName="node" presStyleLbl="node1" presStyleIdx="1" presStyleCnt="4">
        <dgm:presLayoutVars>
          <dgm:bulletEnabled val="1"/>
        </dgm:presLayoutVars>
      </dgm:prSet>
      <dgm:spPr/>
    </dgm:pt>
    <dgm:pt modelId="{C1562529-4CF1-498C-8AE3-7ACDB2530D83}" type="pres">
      <dgm:prSet presAssocID="{DE864669-2795-43CF-B3A8-56708D289AC4}" presName="spNode" presStyleCnt="0"/>
      <dgm:spPr/>
    </dgm:pt>
    <dgm:pt modelId="{357F2A6D-5B95-4646-90DA-E45081E24406}" type="pres">
      <dgm:prSet presAssocID="{D0F4067A-1FFD-46ED-95DD-77E4AA8D8A55}" presName="sibTrans" presStyleLbl="sibTrans1D1" presStyleIdx="1" presStyleCnt="4"/>
      <dgm:spPr/>
    </dgm:pt>
    <dgm:pt modelId="{65303B66-061B-4504-BC59-8E93255E1B8D}" type="pres">
      <dgm:prSet presAssocID="{21683558-45BC-487B-801F-3E92B4A64230}" presName="node" presStyleLbl="node1" presStyleIdx="2" presStyleCnt="4">
        <dgm:presLayoutVars>
          <dgm:bulletEnabled val="1"/>
        </dgm:presLayoutVars>
      </dgm:prSet>
      <dgm:spPr/>
    </dgm:pt>
    <dgm:pt modelId="{305B0E4E-23BE-4C91-8698-A04327A49C1F}" type="pres">
      <dgm:prSet presAssocID="{21683558-45BC-487B-801F-3E92B4A64230}" presName="spNode" presStyleCnt="0"/>
      <dgm:spPr/>
    </dgm:pt>
    <dgm:pt modelId="{9EA7E933-74A0-437A-B461-0514944AB0E5}" type="pres">
      <dgm:prSet presAssocID="{387ED2A5-C20A-4D21-9518-A793CB5CD252}" presName="sibTrans" presStyleLbl="sibTrans1D1" presStyleIdx="2" presStyleCnt="4"/>
      <dgm:spPr/>
    </dgm:pt>
    <dgm:pt modelId="{46A1E2BE-F654-4B48-9D76-AF9E0E009E79}" type="pres">
      <dgm:prSet presAssocID="{118C4F3C-2320-4DE9-8EFB-8AEEB3203407}" presName="node" presStyleLbl="node1" presStyleIdx="3" presStyleCnt="4">
        <dgm:presLayoutVars>
          <dgm:bulletEnabled val="1"/>
        </dgm:presLayoutVars>
      </dgm:prSet>
      <dgm:spPr/>
    </dgm:pt>
    <dgm:pt modelId="{8880FF5C-5639-4BF6-B979-C1042967C39B}" type="pres">
      <dgm:prSet presAssocID="{118C4F3C-2320-4DE9-8EFB-8AEEB3203407}" presName="spNode" presStyleCnt="0"/>
      <dgm:spPr/>
    </dgm:pt>
    <dgm:pt modelId="{2C04B83D-DE67-4CC6-9D7D-AAC92EC8D8B4}" type="pres">
      <dgm:prSet presAssocID="{6873874D-9F30-4968-B21A-934CB5E55DBD}" presName="sibTrans" presStyleLbl="sibTrans1D1" presStyleIdx="3" presStyleCnt="4"/>
      <dgm:spPr/>
    </dgm:pt>
  </dgm:ptLst>
  <dgm:cxnLst>
    <dgm:cxn modelId="{1CE29616-FE24-470C-A2A7-06A4196DB5FD}" srcId="{E22FA2BE-F0B3-4691-ADB5-54F042ECE229}" destId="{21683558-45BC-487B-801F-3E92B4A64230}" srcOrd="2" destOrd="0" parTransId="{F1EE1C24-44BB-467C-AE2C-C46C27FB1CA6}" sibTransId="{387ED2A5-C20A-4D21-9518-A793CB5CD252}"/>
    <dgm:cxn modelId="{11A70922-771A-4316-8BD1-4DCC4FCB08D2}" type="presOf" srcId="{118C4F3C-2320-4DE9-8EFB-8AEEB3203407}" destId="{46A1E2BE-F654-4B48-9D76-AF9E0E009E79}" srcOrd="0" destOrd="0" presId="urn:microsoft.com/office/officeart/2005/8/layout/cycle6"/>
    <dgm:cxn modelId="{5E972530-3817-4916-AF84-2A021CA61802}" type="presOf" srcId="{04613871-E4C9-42E4-B82F-FDD09B233C00}" destId="{DFA8E011-3EC8-4933-98F1-DD71C5BE0A85}" srcOrd="0" destOrd="0" presId="urn:microsoft.com/office/officeart/2005/8/layout/cycle6"/>
    <dgm:cxn modelId="{55EFDA5E-966E-43FD-9BFA-95B9A92FA5DD}" srcId="{E22FA2BE-F0B3-4691-ADB5-54F042ECE229}" destId="{DE864669-2795-43CF-B3A8-56708D289AC4}" srcOrd="1" destOrd="0" parTransId="{737D76DE-8502-47AF-9345-3E05656CE7AB}" sibTransId="{D0F4067A-1FFD-46ED-95DD-77E4AA8D8A55}"/>
    <dgm:cxn modelId="{8F1DFE64-EB68-44F2-BF99-C3C99C6D4028}" type="presOf" srcId="{E22FA2BE-F0B3-4691-ADB5-54F042ECE229}" destId="{019B4A78-488E-4ECA-BABE-30135645E8E1}" srcOrd="0" destOrd="0" presId="urn:microsoft.com/office/officeart/2005/8/layout/cycle6"/>
    <dgm:cxn modelId="{A303A165-FA3D-460D-8191-23060664E7B5}" srcId="{E22FA2BE-F0B3-4691-ADB5-54F042ECE229}" destId="{9628B51B-1206-429B-8B7A-763C9404A49A}" srcOrd="0" destOrd="0" parTransId="{4B378311-C7C7-4F35-B7CE-01089CBA473D}" sibTransId="{04613871-E4C9-42E4-B82F-FDD09B233C00}"/>
    <dgm:cxn modelId="{0A44DD68-9861-43EB-993F-9BA18733AC01}" type="presOf" srcId="{9628B51B-1206-429B-8B7A-763C9404A49A}" destId="{5DFA688D-AE56-417B-875A-F0339491BD94}" srcOrd="0" destOrd="0" presId="urn:microsoft.com/office/officeart/2005/8/layout/cycle6"/>
    <dgm:cxn modelId="{ED417554-2BC8-4C0C-98D0-11E64EB2EBEC}" srcId="{E22FA2BE-F0B3-4691-ADB5-54F042ECE229}" destId="{118C4F3C-2320-4DE9-8EFB-8AEEB3203407}" srcOrd="3" destOrd="0" parTransId="{C6850D91-55C3-4D14-B806-FBA3F7679BAF}" sibTransId="{6873874D-9F30-4968-B21A-934CB5E55DBD}"/>
    <dgm:cxn modelId="{606A7C90-DDE9-40FB-AC3B-A23E673A8878}" type="presOf" srcId="{D0F4067A-1FFD-46ED-95DD-77E4AA8D8A55}" destId="{357F2A6D-5B95-4646-90DA-E45081E24406}" srcOrd="0" destOrd="0" presId="urn:microsoft.com/office/officeart/2005/8/layout/cycle6"/>
    <dgm:cxn modelId="{94A216C5-89B7-4D08-A440-E8BD3853C6B8}" type="presOf" srcId="{21683558-45BC-487B-801F-3E92B4A64230}" destId="{65303B66-061B-4504-BC59-8E93255E1B8D}" srcOrd="0" destOrd="0" presId="urn:microsoft.com/office/officeart/2005/8/layout/cycle6"/>
    <dgm:cxn modelId="{7331CEDB-B752-4747-997C-3C69549BDD01}" type="presOf" srcId="{DE864669-2795-43CF-B3A8-56708D289AC4}" destId="{6F36394B-2E72-43D5-96C7-B470F239F18B}" srcOrd="0" destOrd="0" presId="urn:microsoft.com/office/officeart/2005/8/layout/cycle6"/>
    <dgm:cxn modelId="{EF1A63E1-BFC9-41C6-ABA2-C40C2D3843D4}" type="presOf" srcId="{6873874D-9F30-4968-B21A-934CB5E55DBD}" destId="{2C04B83D-DE67-4CC6-9D7D-AAC92EC8D8B4}" srcOrd="0" destOrd="0" presId="urn:microsoft.com/office/officeart/2005/8/layout/cycle6"/>
    <dgm:cxn modelId="{4C6C73FD-1742-4A30-8E72-E040B7571149}" type="presOf" srcId="{387ED2A5-C20A-4D21-9518-A793CB5CD252}" destId="{9EA7E933-74A0-437A-B461-0514944AB0E5}" srcOrd="0" destOrd="0" presId="urn:microsoft.com/office/officeart/2005/8/layout/cycle6"/>
    <dgm:cxn modelId="{F7E2AC19-5AA5-46FC-8E52-E5CF758064B4}" type="presParOf" srcId="{019B4A78-488E-4ECA-BABE-30135645E8E1}" destId="{5DFA688D-AE56-417B-875A-F0339491BD94}" srcOrd="0" destOrd="0" presId="urn:microsoft.com/office/officeart/2005/8/layout/cycle6"/>
    <dgm:cxn modelId="{4B290737-4B43-4D85-9642-588DFA193080}" type="presParOf" srcId="{019B4A78-488E-4ECA-BABE-30135645E8E1}" destId="{233B6DB8-6889-497B-8AB2-E7C9F49D04EF}" srcOrd="1" destOrd="0" presId="urn:microsoft.com/office/officeart/2005/8/layout/cycle6"/>
    <dgm:cxn modelId="{4D0ECBC8-2EBD-4610-8BEB-8541E2020DDC}" type="presParOf" srcId="{019B4A78-488E-4ECA-BABE-30135645E8E1}" destId="{DFA8E011-3EC8-4933-98F1-DD71C5BE0A85}" srcOrd="2" destOrd="0" presId="urn:microsoft.com/office/officeart/2005/8/layout/cycle6"/>
    <dgm:cxn modelId="{125A7BD3-5826-441D-A100-C6F5D0ABE380}" type="presParOf" srcId="{019B4A78-488E-4ECA-BABE-30135645E8E1}" destId="{6F36394B-2E72-43D5-96C7-B470F239F18B}" srcOrd="3" destOrd="0" presId="urn:microsoft.com/office/officeart/2005/8/layout/cycle6"/>
    <dgm:cxn modelId="{264FDE11-F7D6-42BE-8862-6E55F7066540}" type="presParOf" srcId="{019B4A78-488E-4ECA-BABE-30135645E8E1}" destId="{C1562529-4CF1-498C-8AE3-7ACDB2530D83}" srcOrd="4" destOrd="0" presId="urn:microsoft.com/office/officeart/2005/8/layout/cycle6"/>
    <dgm:cxn modelId="{3E5046C2-F0F2-4B3E-893B-E6AA9EEAA45C}" type="presParOf" srcId="{019B4A78-488E-4ECA-BABE-30135645E8E1}" destId="{357F2A6D-5B95-4646-90DA-E45081E24406}" srcOrd="5" destOrd="0" presId="urn:microsoft.com/office/officeart/2005/8/layout/cycle6"/>
    <dgm:cxn modelId="{B857BEBA-3D0C-45F2-9C9A-AF3C827B5D0F}" type="presParOf" srcId="{019B4A78-488E-4ECA-BABE-30135645E8E1}" destId="{65303B66-061B-4504-BC59-8E93255E1B8D}" srcOrd="6" destOrd="0" presId="urn:microsoft.com/office/officeart/2005/8/layout/cycle6"/>
    <dgm:cxn modelId="{4E73758A-5C71-4635-971C-51613EEE7840}" type="presParOf" srcId="{019B4A78-488E-4ECA-BABE-30135645E8E1}" destId="{305B0E4E-23BE-4C91-8698-A04327A49C1F}" srcOrd="7" destOrd="0" presId="urn:microsoft.com/office/officeart/2005/8/layout/cycle6"/>
    <dgm:cxn modelId="{EAC606F8-8C59-4F14-ADE5-07D776B65262}" type="presParOf" srcId="{019B4A78-488E-4ECA-BABE-30135645E8E1}" destId="{9EA7E933-74A0-437A-B461-0514944AB0E5}" srcOrd="8" destOrd="0" presId="urn:microsoft.com/office/officeart/2005/8/layout/cycle6"/>
    <dgm:cxn modelId="{E0BADAC1-AD09-4D5D-B9A6-D0467A33A47B}" type="presParOf" srcId="{019B4A78-488E-4ECA-BABE-30135645E8E1}" destId="{46A1E2BE-F654-4B48-9D76-AF9E0E009E79}" srcOrd="9" destOrd="0" presId="urn:microsoft.com/office/officeart/2005/8/layout/cycle6"/>
    <dgm:cxn modelId="{C76FDCA5-8AB0-46BE-ABB3-EA6351A5E654}" type="presParOf" srcId="{019B4A78-488E-4ECA-BABE-30135645E8E1}" destId="{8880FF5C-5639-4BF6-B979-C1042967C39B}" srcOrd="10" destOrd="0" presId="urn:microsoft.com/office/officeart/2005/8/layout/cycle6"/>
    <dgm:cxn modelId="{6CD59833-B912-427F-A3FC-B3E24C47CCFF}" type="presParOf" srcId="{019B4A78-488E-4ECA-BABE-30135645E8E1}" destId="{2C04B83D-DE67-4CC6-9D7D-AAC92EC8D8B4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B34412-E428-4B48-B311-455836694C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A28D6C4-1DCA-427A-9633-7318222F662A}">
      <dgm:prSet phldrT="[Text]" custT="1"/>
      <dgm:spPr/>
      <dgm:t>
        <a:bodyPr/>
        <a:lstStyle/>
        <a:p>
          <a:r>
            <a:rPr lang="en-US" sz="2000" dirty="0"/>
            <a:t>20%: </a:t>
          </a:r>
          <a:r>
            <a:rPr lang="en-US" sz="2000" dirty="0" err="1"/>
            <a:t>Điểm</a:t>
          </a:r>
          <a:r>
            <a:rPr lang="en-US" sz="2000" dirty="0"/>
            <a:t> </a:t>
          </a:r>
          <a:r>
            <a:rPr lang="en-US" sz="2000" dirty="0" err="1"/>
            <a:t>chuyên</a:t>
          </a:r>
          <a:r>
            <a:rPr lang="en-US" sz="2000" dirty="0"/>
            <a:t> </a:t>
          </a:r>
          <a:r>
            <a:rPr lang="en-US" sz="2000" dirty="0" err="1"/>
            <a:t>cần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 </a:t>
          </a:r>
          <a:r>
            <a:rPr lang="en-US" sz="2000" dirty="0" err="1"/>
            <a:t>tuần</a:t>
          </a:r>
          <a:r>
            <a:rPr lang="en-US" sz="2000" dirty="0"/>
            <a:t> (Attendance) + </a:t>
          </a:r>
          <a:r>
            <a:rPr lang="en-US" sz="2000" dirty="0" err="1"/>
            <a:t>phát</a:t>
          </a:r>
          <a:r>
            <a:rPr lang="en-US" sz="2000" dirty="0"/>
            <a:t> </a:t>
          </a:r>
          <a:r>
            <a:rPr lang="en-US" sz="2000" dirty="0" err="1"/>
            <a:t>biểu</a:t>
          </a:r>
          <a:r>
            <a:rPr lang="en-US" sz="2000" dirty="0"/>
            <a:t> </a:t>
          </a:r>
          <a:r>
            <a:rPr lang="en-US" sz="2000" dirty="0" err="1"/>
            <a:t>cá</a:t>
          </a:r>
          <a:r>
            <a:rPr lang="en-US" sz="2000" dirty="0"/>
            <a:t> </a:t>
          </a:r>
          <a:r>
            <a:rPr lang="en-US" sz="2000" dirty="0" err="1"/>
            <a:t>nhân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 </a:t>
          </a:r>
          <a:r>
            <a:rPr lang="en-US" sz="2000" dirty="0" err="1"/>
            <a:t>tuần</a:t>
          </a:r>
          <a:r>
            <a:rPr lang="en-US" sz="2000" dirty="0"/>
            <a:t> </a:t>
          </a:r>
          <a:r>
            <a:rPr lang="en-US" sz="2000" dirty="0" err="1"/>
            <a:t>tại</a:t>
          </a:r>
          <a:r>
            <a:rPr lang="en-US" sz="2000" dirty="0"/>
            <a:t> </a:t>
          </a:r>
          <a:r>
            <a:rPr lang="en-US" sz="2000" dirty="0" err="1"/>
            <a:t>lớp</a:t>
          </a:r>
          <a:r>
            <a:rPr lang="en-US" sz="2000" dirty="0"/>
            <a:t> (Individual contributions).</a:t>
          </a:r>
        </a:p>
      </dgm:t>
    </dgm:pt>
    <dgm:pt modelId="{2369E9DE-6387-431B-8EC6-059424937C26}" type="parTrans" cxnId="{F39AF740-D8C4-4B9A-BB50-B7AF01B7C1D0}">
      <dgm:prSet/>
      <dgm:spPr/>
      <dgm:t>
        <a:bodyPr/>
        <a:lstStyle/>
        <a:p>
          <a:endParaRPr lang="en-US"/>
        </a:p>
      </dgm:t>
    </dgm:pt>
    <dgm:pt modelId="{DF31AE5F-3FF3-4D9E-8731-2A43D1CA06AA}" type="sibTrans" cxnId="{F39AF740-D8C4-4B9A-BB50-B7AF01B7C1D0}">
      <dgm:prSet/>
      <dgm:spPr/>
      <dgm:t>
        <a:bodyPr/>
        <a:lstStyle/>
        <a:p>
          <a:endParaRPr lang="en-US"/>
        </a:p>
      </dgm:t>
    </dgm:pt>
    <dgm:pt modelId="{F1C06FA5-6008-47A6-9626-D38AF62C101F}">
      <dgm:prSet phldrT="[Text]" custT="1"/>
      <dgm:spPr/>
      <dgm:t>
        <a:bodyPr/>
        <a:lstStyle/>
        <a:p>
          <a:r>
            <a:rPr lang="vi-VN" sz="2000" dirty="0"/>
            <a:t>20%:Điểm trắc nghiệm báo trước &amp; bất thường (Quiz &amp; pop quiz) +</a:t>
          </a:r>
          <a:r>
            <a:rPr lang="en-US" sz="2000" dirty="0" err="1"/>
            <a:t>Thuyết</a:t>
          </a:r>
          <a:r>
            <a:rPr lang="en-US" sz="2000" dirty="0"/>
            <a:t> </a:t>
          </a:r>
          <a:r>
            <a:rPr lang="en-US" sz="2000" dirty="0" err="1"/>
            <a:t>trình</a:t>
          </a:r>
          <a:r>
            <a:rPr lang="en-US" sz="2000" dirty="0"/>
            <a:t> </a:t>
          </a:r>
          <a:r>
            <a:rPr lang="en-US" sz="2000" dirty="0" err="1"/>
            <a:t>nhóm</a:t>
          </a:r>
          <a:r>
            <a:rPr lang="en-US" sz="2000" dirty="0"/>
            <a:t> &amp; </a:t>
          </a:r>
          <a:r>
            <a:rPr lang="en-US" sz="2000" dirty="0" err="1"/>
            <a:t>nộp</a:t>
          </a:r>
          <a:r>
            <a:rPr lang="en-US" sz="2000" dirty="0"/>
            <a:t> </a:t>
          </a:r>
          <a:r>
            <a:rPr lang="en-US" sz="2000" dirty="0" err="1"/>
            <a:t>bài</a:t>
          </a:r>
          <a:r>
            <a:rPr lang="en-US" sz="2000" dirty="0"/>
            <a:t> </a:t>
          </a:r>
          <a:r>
            <a:rPr lang="en-US" sz="2000" dirty="0" err="1"/>
            <a:t>nhóm</a:t>
          </a:r>
          <a:r>
            <a:rPr lang="en-US" sz="2000" dirty="0"/>
            <a:t> </a:t>
          </a:r>
          <a:r>
            <a:rPr lang="en-US" sz="2000" dirty="0" err="1"/>
            <a:t>trên</a:t>
          </a:r>
          <a:r>
            <a:rPr lang="en-US" sz="2000" dirty="0"/>
            <a:t> MLEARNING. </a:t>
          </a:r>
          <a:r>
            <a:rPr lang="en-US" sz="2000" dirty="0" err="1"/>
            <a:t>Mỗi</a:t>
          </a:r>
          <a:r>
            <a:rPr lang="en-US" sz="2000" dirty="0"/>
            <a:t> </a:t>
          </a:r>
          <a:r>
            <a:rPr lang="en-US" sz="2000" dirty="0" err="1"/>
            <a:t>nhóm</a:t>
          </a:r>
          <a:r>
            <a:rPr lang="en-US" sz="2000" dirty="0"/>
            <a:t> </a:t>
          </a:r>
          <a:r>
            <a:rPr lang="en-US" sz="2000" dirty="0" err="1"/>
            <a:t>có</a:t>
          </a:r>
          <a:r>
            <a:rPr lang="en-US" sz="2000" dirty="0"/>
            <a:t> 30 </a:t>
          </a:r>
          <a:r>
            <a:rPr lang="en-US" sz="2000" dirty="0" err="1"/>
            <a:t>phút</a:t>
          </a:r>
          <a:r>
            <a:rPr lang="en-US" sz="2000" dirty="0"/>
            <a:t>: 20’ </a:t>
          </a:r>
          <a:r>
            <a:rPr lang="en-US" sz="2000" dirty="0" err="1"/>
            <a:t>thuyết</a:t>
          </a:r>
          <a:r>
            <a:rPr lang="en-US" sz="2000" dirty="0"/>
            <a:t> </a:t>
          </a:r>
          <a:r>
            <a:rPr lang="en-US" sz="2000" dirty="0" err="1"/>
            <a:t>trình</a:t>
          </a:r>
          <a:r>
            <a:rPr lang="en-US" sz="2000" dirty="0"/>
            <a:t> + 10’ Q&amp;A.</a:t>
          </a:r>
        </a:p>
      </dgm:t>
    </dgm:pt>
    <dgm:pt modelId="{F320C61F-38D0-49EB-8448-37FF2D012167}" type="parTrans" cxnId="{6B6957FC-72D9-4FE5-8D76-BFEB33E2D782}">
      <dgm:prSet/>
      <dgm:spPr/>
      <dgm:t>
        <a:bodyPr/>
        <a:lstStyle/>
        <a:p>
          <a:endParaRPr lang="en-US"/>
        </a:p>
      </dgm:t>
    </dgm:pt>
    <dgm:pt modelId="{99C9F94E-9DD0-4B1A-ABFA-15B9CDD11984}" type="sibTrans" cxnId="{6B6957FC-72D9-4FE5-8D76-BFEB33E2D782}">
      <dgm:prSet/>
      <dgm:spPr/>
      <dgm:t>
        <a:bodyPr/>
        <a:lstStyle/>
        <a:p>
          <a:endParaRPr lang="en-US"/>
        </a:p>
      </dgm:t>
    </dgm:pt>
    <dgm:pt modelId="{4C41B395-0D91-4E8F-8B31-799D5BEB8E7E}">
      <dgm:prSet phldrT="[Text]"/>
      <dgm:spPr/>
      <dgm:t>
        <a:bodyPr/>
        <a:lstStyle/>
        <a:p>
          <a:r>
            <a:rPr lang="en-US" dirty="0"/>
            <a:t>20%: </a:t>
          </a:r>
          <a:r>
            <a:rPr lang="en-US" dirty="0" err="1"/>
            <a:t>Điểm</a:t>
          </a:r>
          <a:r>
            <a:rPr lang="en-US" dirty="0"/>
            <a:t> </a:t>
          </a:r>
          <a:r>
            <a:rPr lang="en-US" dirty="0" err="1"/>
            <a:t>thảo</a:t>
          </a:r>
          <a:r>
            <a:rPr lang="en-US" dirty="0"/>
            <a:t> </a:t>
          </a:r>
          <a:r>
            <a:rPr lang="en-US" dirty="0" err="1"/>
            <a:t>luận</a:t>
          </a:r>
          <a:r>
            <a:rPr lang="en-US" dirty="0"/>
            <a:t> </a:t>
          </a:r>
          <a:r>
            <a:rPr lang="en-US" dirty="0" err="1"/>
            <a:t>trên</a:t>
          </a:r>
          <a:r>
            <a:rPr lang="en-US" dirty="0"/>
            <a:t> </a:t>
          </a:r>
          <a:r>
            <a:rPr lang="en-US" dirty="0" err="1"/>
            <a:t>Mlearning</a:t>
          </a:r>
          <a:r>
            <a:rPr lang="en-US" dirty="0"/>
            <a:t> </a:t>
          </a:r>
          <a:r>
            <a:rPr lang="en-US" dirty="0" err="1"/>
            <a:t>hàng</a:t>
          </a:r>
          <a:r>
            <a:rPr lang="en-US" dirty="0"/>
            <a:t> </a:t>
          </a:r>
          <a:r>
            <a:rPr lang="en-US" dirty="0" err="1"/>
            <a:t>tuần</a:t>
          </a:r>
          <a:r>
            <a:rPr lang="en-US" dirty="0"/>
            <a:t> +</a:t>
          </a:r>
          <a:r>
            <a:rPr lang="en-US" dirty="0" err="1"/>
            <a:t>Viết</a:t>
          </a:r>
          <a:r>
            <a:rPr lang="en-US" dirty="0"/>
            <a:t> </a:t>
          </a:r>
          <a:r>
            <a:rPr lang="en-US" dirty="0" err="1"/>
            <a:t>bài</a:t>
          </a:r>
          <a:r>
            <a:rPr lang="en-US" dirty="0"/>
            <a:t> </a:t>
          </a:r>
          <a:r>
            <a:rPr lang="en-US" dirty="0" err="1"/>
            <a:t>cảm</a:t>
          </a:r>
          <a:r>
            <a:rPr lang="en-US" dirty="0"/>
            <a:t> </a:t>
          </a:r>
          <a:r>
            <a:rPr lang="en-US" dirty="0" err="1"/>
            <a:t>nhận</a:t>
          </a:r>
          <a:r>
            <a:rPr lang="en-US" dirty="0"/>
            <a:t> Self-reflection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toàn</a:t>
          </a:r>
          <a:r>
            <a:rPr lang="en-US" dirty="0"/>
            <a:t> </a:t>
          </a:r>
          <a:r>
            <a:rPr lang="en-US" dirty="0" err="1"/>
            <a:t>khóa</a:t>
          </a:r>
          <a:r>
            <a:rPr lang="en-US" dirty="0"/>
            <a:t> </a:t>
          </a:r>
          <a:r>
            <a:rPr lang="en-US" dirty="0" err="1"/>
            <a:t>học</a:t>
          </a:r>
          <a:r>
            <a:rPr lang="en-US" dirty="0"/>
            <a:t> + bao </a:t>
          </a:r>
          <a:r>
            <a:rPr lang="en-US" dirty="0" err="1"/>
            <a:t>gồm</a:t>
          </a:r>
          <a:r>
            <a:rPr lang="en-US" dirty="0"/>
            <a:t> </a:t>
          </a:r>
          <a:r>
            <a:rPr lang="en-US" dirty="0" err="1"/>
            <a:t>tham</a:t>
          </a:r>
          <a:r>
            <a:rPr lang="en-US" dirty="0"/>
            <a:t> </a:t>
          </a:r>
          <a:r>
            <a:rPr lang="en-US" dirty="0" err="1"/>
            <a:t>gia</a:t>
          </a:r>
          <a:r>
            <a:rPr lang="en-US" dirty="0"/>
            <a:t> 1 </a:t>
          </a:r>
          <a:r>
            <a:rPr lang="en-US" dirty="0" err="1"/>
            <a:t>trong</a:t>
          </a:r>
          <a:r>
            <a:rPr lang="en-US" dirty="0"/>
            <a:t> 3 </a:t>
          </a:r>
          <a:r>
            <a:rPr lang="en-US" dirty="0" err="1"/>
            <a:t>hoạt</a:t>
          </a:r>
          <a:r>
            <a:rPr lang="en-US" dirty="0"/>
            <a:t> </a:t>
          </a:r>
          <a:r>
            <a:rPr lang="en-US" dirty="0" err="1"/>
            <a:t>động</a:t>
          </a:r>
          <a:r>
            <a:rPr lang="en-US" dirty="0"/>
            <a:t> </a:t>
          </a:r>
          <a:r>
            <a:rPr lang="en-US" dirty="0" err="1"/>
            <a:t>sau</a:t>
          </a:r>
          <a:r>
            <a:rPr lang="en-US" dirty="0"/>
            <a:t>: 1. </a:t>
          </a:r>
          <a:r>
            <a:rPr lang="en-US" dirty="0" err="1"/>
            <a:t>Tham</a:t>
          </a:r>
          <a:r>
            <a:rPr lang="en-US" dirty="0"/>
            <a:t> </a:t>
          </a:r>
          <a:r>
            <a:rPr lang="en-US" dirty="0" err="1"/>
            <a:t>quan</a:t>
          </a:r>
          <a:r>
            <a:rPr lang="en-US" dirty="0"/>
            <a:t>, 2. </a:t>
          </a:r>
          <a:r>
            <a:rPr lang="en-US" dirty="0" err="1"/>
            <a:t>Tham</a:t>
          </a:r>
          <a:r>
            <a:rPr lang="en-US" dirty="0"/>
            <a:t> </a:t>
          </a:r>
          <a:r>
            <a:rPr lang="en-US" dirty="0" err="1"/>
            <a:t>dự</a:t>
          </a:r>
          <a:r>
            <a:rPr lang="en-US" dirty="0"/>
            <a:t> Gender Talk-</a:t>
          </a:r>
          <a:r>
            <a:rPr lang="en-US" dirty="0" err="1"/>
            <a:t>hội</a:t>
          </a:r>
          <a:r>
            <a:rPr lang="en-US" dirty="0"/>
            <a:t> </a:t>
          </a:r>
          <a:r>
            <a:rPr lang="en-US" dirty="0" err="1"/>
            <a:t>thảo</a:t>
          </a:r>
          <a:r>
            <a:rPr lang="en-US" dirty="0"/>
            <a:t> </a:t>
          </a:r>
          <a:r>
            <a:rPr lang="en-US" dirty="0" err="1"/>
            <a:t>chuyên</a:t>
          </a:r>
          <a:r>
            <a:rPr lang="en-US" dirty="0"/>
            <a:t> </a:t>
          </a:r>
          <a:r>
            <a:rPr lang="en-US" dirty="0" err="1"/>
            <a:t>đề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Giới</a:t>
          </a:r>
          <a:r>
            <a:rPr lang="en-US" dirty="0"/>
            <a:t> &amp; </a:t>
          </a:r>
          <a:r>
            <a:rPr lang="en-US" dirty="0" err="1"/>
            <a:t>Bình</a:t>
          </a:r>
          <a:r>
            <a:rPr lang="en-US" dirty="0"/>
            <a:t> </a:t>
          </a:r>
          <a:r>
            <a:rPr lang="en-US" dirty="0" err="1"/>
            <a:t>đẳng</a:t>
          </a:r>
          <a:r>
            <a:rPr lang="en-US" dirty="0"/>
            <a:t> </a:t>
          </a:r>
          <a:r>
            <a:rPr lang="en-US" dirty="0" err="1"/>
            <a:t>giới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3.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/>
            <a:t> poster . </a:t>
          </a:r>
          <a:r>
            <a:rPr lang="en-US" dirty="0" err="1"/>
            <a:t>Bài</a:t>
          </a:r>
          <a:r>
            <a:rPr lang="en-US" dirty="0"/>
            <a:t> </a:t>
          </a:r>
          <a:r>
            <a:rPr lang="en-US" dirty="0" err="1"/>
            <a:t>viết</a:t>
          </a:r>
          <a:r>
            <a:rPr lang="en-US" dirty="0"/>
            <a:t> self-reflection paper, </a:t>
          </a:r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dài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2-5 </a:t>
          </a:r>
          <a:r>
            <a:rPr lang="en-US" dirty="0" err="1"/>
            <a:t>trang</a:t>
          </a:r>
          <a:r>
            <a:rPr lang="en-US" dirty="0"/>
            <a:t>.</a:t>
          </a:r>
        </a:p>
      </dgm:t>
    </dgm:pt>
    <dgm:pt modelId="{050A1FA1-C4F2-42B4-908B-E96A5ECED37D}" type="parTrans" cxnId="{9F767C17-33EA-447E-84AA-A978F25C81CA}">
      <dgm:prSet/>
      <dgm:spPr/>
      <dgm:t>
        <a:bodyPr/>
        <a:lstStyle/>
        <a:p>
          <a:endParaRPr lang="en-US"/>
        </a:p>
      </dgm:t>
    </dgm:pt>
    <dgm:pt modelId="{8B4A041B-04D4-4BA8-A36D-470A42CBE0A7}" type="sibTrans" cxnId="{9F767C17-33EA-447E-84AA-A978F25C81CA}">
      <dgm:prSet/>
      <dgm:spPr/>
      <dgm:t>
        <a:bodyPr/>
        <a:lstStyle/>
        <a:p>
          <a:endParaRPr lang="en-US"/>
        </a:p>
      </dgm:t>
    </dgm:pt>
    <dgm:pt modelId="{3E2BF5C5-CBA3-4646-9D94-938C833FA6CB}">
      <dgm:prSet phldrT="[Text]" custT="1"/>
      <dgm:spPr/>
      <dgm:t>
        <a:bodyPr/>
        <a:lstStyle/>
        <a:p>
          <a:r>
            <a:rPr lang="en-US" sz="2000" dirty="0"/>
            <a:t>40%: </a:t>
          </a:r>
          <a:r>
            <a:rPr lang="en-US" sz="2000" dirty="0" err="1"/>
            <a:t>Thi</a:t>
          </a:r>
          <a:r>
            <a:rPr lang="en-US" sz="2000" dirty="0"/>
            <a:t> </a:t>
          </a:r>
          <a:r>
            <a:rPr lang="en-US" sz="2000" dirty="0" err="1"/>
            <a:t>cuối</a:t>
          </a:r>
          <a:r>
            <a:rPr lang="en-US" sz="2000" dirty="0"/>
            <a:t> </a:t>
          </a:r>
          <a:r>
            <a:rPr lang="en-US" sz="2000" dirty="0" err="1"/>
            <a:t>kz</a:t>
          </a:r>
          <a:r>
            <a:rPr lang="en-US" sz="2000" dirty="0"/>
            <a:t> </a:t>
          </a:r>
          <a:r>
            <a:rPr lang="en-US" sz="2000" dirty="0" err="1"/>
            <a:t>trắc</a:t>
          </a:r>
          <a:r>
            <a:rPr lang="en-US" sz="2000" dirty="0"/>
            <a:t> </a:t>
          </a:r>
          <a:r>
            <a:rPr lang="en-US" sz="2000" dirty="0" err="1"/>
            <a:t>nghiệm</a:t>
          </a:r>
          <a:r>
            <a:rPr lang="en-US" sz="2000" dirty="0"/>
            <a:t> TẠI LỚP </a:t>
          </a:r>
          <a:r>
            <a:rPr lang="en-US" sz="2000" dirty="0" err="1"/>
            <a:t>vào</a:t>
          </a:r>
          <a:r>
            <a:rPr lang="en-US" sz="2000" dirty="0"/>
            <a:t> TUẦN CUỐI/15 </a:t>
          </a:r>
          <a:r>
            <a:rPr lang="en-US" sz="2000" dirty="0" err="1"/>
            <a:t>trên</a:t>
          </a:r>
          <a:r>
            <a:rPr lang="en-US" sz="2000" dirty="0"/>
            <a:t> mlearning.hoasen.edu.vn </a:t>
          </a:r>
          <a:r>
            <a:rPr lang="en-US" sz="2000" dirty="0" err="1"/>
            <a:t>theo</a:t>
          </a:r>
          <a:r>
            <a:rPr lang="en-US" sz="2000" dirty="0"/>
            <a:t> </a:t>
          </a:r>
          <a:r>
            <a:rPr lang="en-US" sz="2000" dirty="0" err="1"/>
            <a:t>ngân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 </a:t>
          </a:r>
          <a:r>
            <a:rPr lang="en-US" sz="2000" dirty="0" err="1"/>
            <a:t>đề</a:t>
          </a:r>
          <a:r>
            <a:rPr lang="en-US" sz="2000" dirty="0"/>
            <a:t> </a:t>
          </a:r>
          <a:r>
            <a:rPr lang="en-US" sz="2000" dirty="0" err="1"/>
            <a:t>thi</a:t>
          </a:r>
          <a:r>
            <a:rPr lang="en-US" sz="2000" dirty="0"/>
            <a:t>. </a:t>
          </a:r>
          <a:r>
            <a:rPr lang="en-US" sz="2000" dirty="0" err="1"/>
            <a:t>Thi</a:t>
          </a:r>
          <a:r>
            <a:rPr lang="en-US" sz="2000" dirty="0"/>
            <a:t> 60 </a:t>
          </a:r>
          <a:r>
            <a:rPr lang="en-US" sz="2000" dirty="0" err="1"/>
            <a:t>câu</a:t>
          </a:r>
          <a:r>
            <a:rPr lang="en-US" sz="2000" dirty="0"/>
            <a:t> </a:t>
          </a:r>
          <a:r>
            <a:rPr lang="en-US" sz="2000" dirty="0" err="1"/>
            <a:t>trong</a:t>
          </a:r>
          <a:r>
            <a:rPr lang="en-US" sz="2000" dirty="0"/>
            <a:t> 60 </a:t>
          </a:r>
          <a:r>
            <a:rPr lang="en-US" sz="2000" dirty="0" err="1"/>
            <a:t>phút</a:t>
          </a:r>
          <a:r>
            <a:rPr lang="en-US" sz="2000" dirty="0"/>
            <a:t> (</a:t>
          </a:r>
          <a:r>
            <a:rPr lang="en-US" sz="2000" dirty="0" err="1"/>
            <a:t>đề</a:t>
          </a:r>
          <a:r>
            <a:rPr lang="en-US" sz="2000" dirty="0"/>
            <a:t> </a:t>
          </a:r>
          <a:r>
            <a:rPr lang="en-US" sz="2000" dirty="0" err="1"/>
            <a:t>đóng</a:t>
          </a:r>
          <a:r>
            <a:rPr lang="en-US" sz="2000" dirty="0"/>
            <a:t>)</a:t>
          </a:r>
        </a:p>
      </dgm:t>
    </dgm:pt>
    <dgm:pt modelId="{05309E26-BCFF-4078-8F01-042029779472}" type="parTrans" cxnId="{6C98105A-7AB6-4FBF-AFED-0D2B25E46D6D}">
      <dgm:prSet/>
      <dgm:spPr/>
      <dgm:t>
        <a:bodyPr/>
        <a:lstStyle/>
        <a:p>
          <a:endParaRPr lang="en-US"/>
        </a:p>
      </dgm:t>
    </dgm:pt>
    <dgm:pt modelId="{EB7B8BA0-93C0-484C-A612-99E32547619F}" type="sibTrans" cxnId="{6C98105A-7AB6-4FBF-AFED-0D2B25E46D6D}">
      <dgm:prSet/>
      <dgm:spPr/>
      <dgm:t>
        <a:bodyPr/>
        <a:lstStyle/>
        <a:p>
          <a:endParaRPr lang="en-US"/>
        </a:p>
      </dgm:t>
    </dgm:pt>
    <dgm:pt modelId="{DB5E6390-3D36-4B5F-8D1A-C0FFB90D9709}" type="pres">
      <dgm:prSet presAssocID="{B7B34412-E428-4B48-B311-455836694CCD}" presName="Name0" presStyleCnt="0">
        <dgm:presLayoutVars>
          <dgm:chMax val="7"/>
          <dgm:chPref val="7"/>
          <dgm:dir/>
        </dgm:presLayoutVars>
      </dgm:prSet>
      <dgm:spPr/>
    </dgm:pt>
    <dgm:pt modelId="{E51F7573-05E4-4913-86C6-8865A5805070}" type="pres">
      <dgm:prSet presAssocID="{B7B34412-E428-4B48-B311-455836694CCD}" presName="Name1" presStyleCnt="0"/>
      <dgm:spPr/>
    </dgm:pt>
    <dgm:pt modelId="{AA1B4431-36AF-4218-BECA-E2CA869B5F2D}" type="pres">
      <dgm:prSet presAssocID="{B7B34412-E428-4B48-B311-455836694CCD}" presName="cycle" presStyleCnt="0"/>
      <dgm:spPr/>
    </dgm:pt>
    <dgm:pt modelId="{3DEAAC58-1FD2-4115-AD5A-F7CD4E605451}" type="pres">
      <dgm:prSet presAssocID="{B7B34412-E428-4B48-B311-455836694CCD}" presName="srcNode" presStyleLbl="node1" presStyleIdx="0" presStyleCnt="4"/>
      <dgm:spPr/>
    </dgm:pt>
    <dgm:pt modelId="{4F1B413D-83BD-49D8-8836-C66FC5304923}" type="pres">
      <dgm:prSet presAssocID="{B7B34412-E428-4B48-B311-455836694CCD}" presName="conn" presStyleLbl="parChTrans1D2" presStyleIdx="0" presStyleCnt="1"/>
      <dgm:spPr/>
    </dgm:pt>
    <dgm:pt modelId="{DD406DAD-8CEB-4BB4-8D0B-8C29D070FC1B}" type="pres">
      <dgm:prSet presAssocID="{B7B34412-E428-4B48-B311-455836694CCD}" presName="extraNode" presStyleLbl="node1" presStyleIdx="0" presStyleCnt="4"/>
      <dgm:spPr/>
    </dgm:pt>
    <dgm:pt modelId="{5C3C94D4-99E5-4ADB-877E-E27BBC517AD0}" type="pres">
      <dgm:prSet presAssocID="{B7B34412-E428-4B48-B311-455836694CCD}" presName="dstNode" presStyleLbl="node1" presStyleIdx="0" presStyleCnt="4"/>
      <dgm:spPr/>
    </dgm:pt>
    <dgm:pt modelId="{2B501885-5FD7-45F4-A3BA-FA3890FA6D7D}" type="pres">
      <dgm:prSet presAssocID="{8A28D6C4-1DCA-427A-9633-7318222F662A}" presName="text_1" presStyleLbl="node1" presStyleIdx="0" presStyleCnt="4">
        <dgm:presLayoutVars>
          <dgm:bulletEnabled val="1"/>
        </dgm:presLayoutVars>
      </dgm:prSet>
      <dgm:spPr/>
    </dgm:pt>
    <dgm:pt modelId="{82CDFA7A-383F-48FB-B7C5-04E7A2357D85}" type="pres">
      <dgm:prSet presAssocID="{8A28D6C4-1DCA-427A-9633-7318222F662A}" presName="accent_1" presStyleCnt="0"/>
      <dgm:spPr/>
    </dgm:pt>
    <dgm:pt modelId="{6EE2F3A5-25A8-46BC-8095-6E09C0AA66C1}" type="pres">
      <dgm:prSet presAssocID="{8A28D6C4-1DCA-427A-9633-7318222F662A}" presName="accentRepeatNode" presStyleLbl="solidFgAcc1" presStyleIdx="0" presStyleCnt="4"/>
      <dgm:spPr/>
    </dgm:pt>
    <dgm:pt modelId="{C4DDA077-5988-4BDB-A6D1-09F8FE1E7699}" type="pres">
      <dgm:prSet presAssocID="{F1C06FA5-6008-47A6-9626-D38AF62C101F}" presName="text_2" presStyleLbl="node1" presStyleIdx="1" presStyleCnt="4">
        <dgm:presLayoutVars>
          <dgm:bulletEnabled val="1"/>
        </dgm:presLayoutVars>
      </dgm:prSet>
      <dgm:spPr/>
    </dgm:pt>
    <dgm:pt modelId="{14D281AF-7F4F-4C68-93FB-F981BCC10756}" type="pres">
      <dgm:prSet presAssocID="{F1C06FA5-6008-47A6-9626-D38AF62C101F}" presName="accent_2" presStyleCnt="0"/>
      <dgm:spPr/>
    </dgm:pt>
    <dgm:pt modelId="{F4477D5E-34F9-4394-8274-118591F24618}" type="pres">
      <dgm:prSet presAssocID="{F1C06FA5-6008-47A6-9626-D38AF62C101F}" presName="accentRepeatNode" presStyleLbl="solidFgAcc1" presStyleIdx="1" presStyleCnt="4"/>
      <dgm:spPr/>
    </dgm:pt>
    <dgm:pt modelId="{E6B66D53-CD29-4F9E-9DB2-1B1F43B9FDB7}" type="pres">
      <dgm:prSet presAssocID="{4C41B395-0D91-4E8F-8B31-799D5BEB8E7E}" presName="text_3" presStyleLbl="node1" presStyleIdx="2" presStyleCnt="4">
        <dgm:presLayoutVars>
          <dgm:bulletEnabled val="1"/>
        </dgm:presLayoutVars>
      </dgm:prSet>
      <dgm:spPr/>
    </dgm:pt>
    <dgm:pt modelId="{02C24611-A832-4F9D-8FF1-3D7E8F5BBE3C}" type="pres">
      <dgm:prSet presAssocID="{4C41B395-0D91-4E8F-8B31-799D5BEB8E7E}" presName="accent_3" presStyleCnt="0"/>
      <dgm:spPr/>
    </dgm:pt>
    <dgm:pt modelId="{9FE650F8-A8C7-41F4-B7B4-682C4B84863F}" type="pres">
      <dgm:prSet presAssocID="{4C41B395-0D91-4E8F-8B31-799D5BEB8E7E}" presName="accentRepeatNode" presStyleLbl="solidFgAcc1" presStyleIdx="2" presStyleCnt="4"/>
      <dgm:spPr/>
    </dgm:pt>
    <dgm:pt modelId="{91E2B0E3-A0A1-4B11-813D-DDEB94B707FD}" type="pres">
      <dgm:prSet presAssocID="{3E2BF5C5-CBA3-4646-9D94-938C833FA6CB}" presName="text_4" presStyleLbl="node1" presStyleIdx="3" presStyleCnt="4">
        <dgm:presLayoutVars>
          <dgm:bulletEnabled val="1"/>
        </dgm:presLayoutVars>
      </dgm:prSet>
      <dgm:spPr/>
    </dgm:pt>
    <dgm:pt modelId="{305C308A-DB10-4030-92B8-C3CB44DD4B1D}" type="pres">
      <dgm:prSet presAssocID="{3E2BF5C5-CBA3-4646-9D94-938C833FA6CB}" presName="accent_4" presStyleCnt="0"/>
      <dgm:spPr/>
    </dgm:pt>
    <dgm:pt modelId="{CDFE99F1-ED60-4B49-A5B8-C6111B5103B5}" type="pres">
      <dgm:prSet presAssocID="{3E2BF5C5-CBA3-4646-9D94-938C833FA6CB}" presName="accentRepeatNode" presStyleLbl="solidFgAcc1" presStyleIdx="3" presStyleCnt="4"/>
      <dgm:spPr/>
    </dgm:pt>
  </dgm:ptLst>
  <dgm:cxnLst>
    <dgm:cxn modelId="{68CBEC0B-D45F-4DCF-8EB9-937A1D0DF15A}" type="presOf" srcId="{DF31AE5F-3FF3-4D9E-8731-2A43D1CA06AA}" destId="{4F1B413D-83BD-49D8-8836-C66FC5304923}" srcOrd="0" destOrd="0" presId="urn:microsoft.com/office/officeart/2008/layout/VerticalCurvedList"/>
    <dgm:cxn modelId="{9F767C17-33EA-447E-84AA-A978F25C81CA}" srcId="{B7B34412-E428-4B48-B311-455836694CCD}" destId="{4C41B395-0D91-4E8F-8B31-799D5BEB8E7E}" srcOrd="2" destOrd="0" parTransId="{050A1FA1-C4F2-42B4-908B-E96A5ECED37D}" sibTransId="{8B4A041B-04D4-4BA8-A36D-470A42CBE0A7}"/>
    <dgm:cxn modelId="{1A57AC3E-C2B8-48AC-ACBD-0926E4AB20E6}" type="presOf" srcId="{F1C06FA5-6008-47A6-9626-D38AF62C101F}" destId="{C4DDA077-5988-4BDB-A6D1-09F8FE1E7699}" srcOrd="0" destOrd="0" presId="urn:microsoft.com/office/officeart/2008/layout/VerticalCurvedList"/>
    <dgm:cxn modelId="{F39AF740-D8C4-4B9A-BB50-B7AF01B7C1D0}" srcId="{B7B34412-E428-4B48-B311-455836694CCD}" destId="{8A28D6C4-1DCA-427A-9633-7318222F662A}" srcOrd="0" destOrd="0" parTransId="{2369E9DE-6387-431B-8EC6-059424937C26}" sibTransId="{DF31AE5F-3FF3-4D9E-8731-2A43D1CA06AA}"/>
    <dgm:cxn modelId="{6057C672-79CC-4D7A-B445-6ED03CDECDE8}" type="presOf" srcId="{8A28D6C4-1DCA-427A-9633-7318222F662A}" destId="{2B501885-5FD7-45F4-A3BA-FA3890FA6D7D}" srcOrd="0" destOrd="0" presId="urn:microsoft.com/office/officeart/2008/layout/VerticalCurvedList"/>
    <dgm:cxn modelId="{6C98105A-7AB6-4FBF-AFED-0D2B25E46D6D}" srcId="{B7B34412-E428-4B48-B311-455836694CCD}" destId="{3E2BF5C5-CBA3-4646-9D94-938C833FA6CB}" srcOrd="3" destOrd="0" parTransId="{05309E26-BCFF-4078-8F01-042029779472}" sibTransId="{EB7B8BA0-93C0-484C-A612-99E32547619F}"/>
    <dgm:cxn modelId="{E7A1FCD5-DC8C-4D31-B9EE-8B1A061F9702}" type="presOf" srcId="{B7B34412-E428-4B48-B311-455836694CCD}" destId="{DB5E6390-3D36-4B5F-8D1A-C0FFB90D9709}" srcOrd="0" destOrd="0" presId="urn:microsoft.com/office/officeart/2008/layout/VerticalCurvedList"/>
    <dgm:cxn modelId="{F450B2E7-E610-4BB1-A65B-E4D93AFC3BA0}" type="presOf" srcId="{3E2BF5C5-CBA3-4646-9D94-938C833FA6CB}" destId="{91E2B0E3-A0A1-4B11-813D-DDEB94B707FD}" srcOrd="0" destOrd="0" presId="urn:microsoft.com/office/officeart/2008/layout/VerticalCurvedList"/>
    <dgm:cxn modelId="{6213C8F1-7821-4D4F-A9C5-5CC75D3C8CDE}" type="presOf" srcId="{4C41B395-0D91-4E8F-8B31-799D5BEB8E7E}" destId="{E6B66D53-CD29-4F9E-9DB2-1B1F43B9FDB7}" srcOrd="0" destOrd="0" presId="urn:microsoft.com/office/officeart/2008/layout/VerticalCurvedList"/>
    <dgm:cxn modelId="{6B6957FC-72D9-4FE5-8D76-BFEB33E2D782}" srcId="{B7B34412-E428-4B48-B311-455836694CCD}" destId="{F1C06FA5-6008-47A6-9626-D38AF62C101F}" srcOrd="1" destOrd="0" parTransId="{F320C61F-38D0-49EB-8448-37FF2D012167}" sibTransId="{99C9F94E-9DD0-4B1A-ABFA-15B9CDD11984}"/>
    <dgm:cxn modelId="{E6BE0327-A6E8-49BF-BABB-D367AC8A416E}" type="presParOf" srcId="{DB5E6390-3D36-4B5F-8D1A-C0FFB90D9709}" destId="{E51F7573-05E4-4913-86C6-8865A5805070}" srcOrd="0" destOrd="0" presId="urn:microsoft.com/office/officeart/2008/layout/VerticalCurvedList"/>
    <dgm:cxn modelId="{FF54AE4C-F31B-4B28-BA19-488D888A41F2}" type="presParOf" srcId="{E51F7573-05E4-4913-86C6-8865A5805070}" destId="{AA1B4431-36AF-4218-BECA-E2CA869B5F2D}" srcOrd="0" destOrd="0" presId="urn:microsoft.com/office/officeart/2008/layout/VerticalCurvedList"/>
    <dgm:cxn modelId="{D6C0B417-AE99-4D05-B997-D0964F1C2A91}" type="presParOf" srcId="{AA1B4431-36AF-4218-BECA-E2CA869B5F2D}" destId="{3DEAAC58-1FD2-4115-AD5A-F7CD4E605451}" srcOrd="0" destOrd="0" presId="urn:microsoft.com/office/officeart/2008/layout/VerticalCurvedList"/>
    <dgm:cxn modelId="{00DFBFDE-BC65-43FA-9870-3F24E8B3B72E}" type="presParOf" srcId="{AA1B4431-36AF-4218-BECA-E2CA869B5F2D}" destId="{4F1B413D-83BD-49D8-8836-C66FC5304923}" srcOrd="1" destOrd="0" presId="urn:microsoft.com/office/officeart/2008/layout/VerticalCurvedList"/>
    <dgm:cxn modelId="{BFA2ECAB-458D-4003-A83B-E8CCEF31A2F4}" type="presParOf" srcId="{AA1B4431-36AF-4218-BECA-E2CA869B5F2D}" destId="{DD406DAD-8CEB-4BB4-8D0B-8C29D070FC1B}" srcOrd="2" destOrd="0" presId="urn:microsoft.com/office/officeart/2008/layout/VerticalCurvedList"/>
    <dgm:cxn modelId="{89D1A07F-A5EB-47E5-B3A2-B10930A232BD}" type="presParOf" srcId="{AA1B4431-36AF-4218-BECA-E2CA869B5F2D}" destId="{5C3C94D4-99E5-4ADB-877E-E27BBC517AD0}" srcOrd="3" destOrd="0" presId="urn:microsoft.com/office/officeart/2008/layout/VerticalCurvedList"/>
    <dgm:cxn modelId="{144D7D3C-FF26-4D71-BBC0-0C30441E5AAD}" type="presParOf" srcId="{E51F7573-05E4-4913-86C6-8865A5805070}" destId="{2B501885-5FD7-45F4-A3BA-FA3890FA6D7D}" srcOrd="1" destOrd="0" presId="urn:microsoft.com/office/officeart/2008/layout/VerticalCurvedList"/>
    <dgm:cxn modelId="{68A4FB65-4CD0-4214-AECA-6D93E6B03584}" type="presParOf" srcId="{E51F7573-05E4-4913-86C6-8865A5805070}" destId="{82CDFA7A-383F-48FB-B7C5-04E7A2357D85}" srcOrd="2" destOrd="0" presId="urn:microsoft.com/office/officeart/2008/layout/VerticalCurvedList"/>
    <dgm:cxn modelId="{C5B4DE9D-CEC1-4D6A-92D2-9972DADEC543}" type="presParOf" srcId="{82CDFA7A-383F-48FB-B7C5-04E7A2357D85}" destId="{6EE2F3A5-25A8-46BC-8095-6E09C0AA66C1}" srcOrd="0" destOrd="0" presId="urn:microsoft.com/office/officeart/2008/layout/VerticalCurvedList"/>
    <dgm:cxn modelId="{CD1DB712-9FDD-4084-AE88-18E6E53F0338}" type="presParOf" srcId="{E51F7573-05E4-4913-86C6-8865A5805070}" destId="{C4DDA077-5988-4BDB-A6D1-09F8FE1E7699}" srcOrd="3" destOrd="0" presId="urn:microsoft.com/office/officeart/2008/layout/VerticalCurvedList"/>
    <dgm:cxn modelId="{467A077F-36C4-407C-9E9F-B3D4A470029A}" type="presParOf" srcId="{E51F7573-05E4-4913-86C6-8865A5805070}" destId="{14D281AF-7F4F-4C68-93FB-F981BCC10756}" srcOrd="4" destOrd="0" presId="urn:microsoft.com/office/officeart/2008/layout/VerticalCurvedList"/>
    <dgm:cxn modelId="{EDDF26EE-F68D-4F90-B620-FEEEA7441CFA}" type="presParOf" srcId="{14D281AF-7F4F-4C68-93FB-F981BCC10756}" destId="{F4477D5E-34F9-4394-8274-118591F24618}" srcOrd="0" destOrd="0" presId="urn:microsoft.com/office/officeart/2008/layout/VerticalCurvedList"/>
    <dgm:cxn modelId="{44D13064-03CF-448E-83D7-792160F7AF1D}" type="presParOf" srcId="{E51F7573-05E4-4913-86C6-8865A5805070}" destId="{E6B66D53-CD29-4F9E-9DB2-1B1F43B9FDB7}" srcOrd="5" destOrd="0" presId="urn:microsoft.com/office/officeart/2008/layout/VerticalCurvedList"/>
    <dgm:cxn modelId="{387682C9-6B2A-4C92-A567-C3A31FECEC02}" type="presParOf" srcId="{E51F7573-05E4-4913-86C6-8865A5805070}" destId="{02C24611-A832-4F9D-8FF1-3D7E8F5BBE3C}" srcOrd="6" destOrd="0" presId="urn:microsoft.com/office/officeart/2008/layout/VerticalCurvedList"/>
    <dgm:cxn modelId="{8E70EDFE-D856-4512-AE3F-89BC75F02A9C}" type="presParOf" srcId="{02C24611-A832-4F9D-8FF1-3D7E8F5BBE3C}" destId="{9FE650F8-A8C7-41F4-B7B4-682C4B84863F}" srcOrd="0" destOrd="0" presId="urn:microsoft.com/office/officeart/2008/layout/VerticalCurvedList"/>
    <dgm:cxn modelId="{5B91D998-4BDA-4E81-8FE5-CB36DD62310A}" type="presParOf" srcId="{E51F7573-05E4-4913-86C6-8865A5805070}" destId="{91E2B0E3-A0A1-4B11-813D-DDEB94B707FD}" srcOrd="7" destOrd="0" presId="urn:microsoft.com/office/officeart/2008/layout/VerticalCurvedList"/>
    <dgm:cxn modelId="{D8176020-2A58-4B3D-9C3F-05FCE1455872}" type="presParOf" srcId="{E51F7573-05E4-4913-86C6-8865A5805070}" destId="{305C308A-DB10-4030-92B8-C3CB44DD4B1D}" srcOrd="8" destOrd="0" presId="urn:microsoft.com/office/officeart/2008/layout/VerticalCurvedList"/>
    <dgm:cxn modelId="{378E8AF1-F6C3-476F-8244-7E7963C07795}" type="presParOf" srcId="{305C308A-DB10-4030-92B8-C3CB44DD4B1D}" destId="{CDFE99F1-ED60-4B49-A5B8-C6111B5103B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B34412-E428-4B48-B311-455836694C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A28D6C4-1DCA-427A-9633-7318222F662A}">
      <dgm:prSet phldrT="[Text]" custT="1"/>
      <dgm:spPr/>
      <dgm:t>
        <a:bodyPr/>
        <a:lstStyle/>
        <a:p>
          <a:r>
            <a:rPr lang="en-US" sz="2000" dirty="0">
              <a:solidFill>
                <a:srgbClr val="FFFF00"/>
              </a:solidFill>
            </a:rPr>
            <a:t>20%</a:t>
          </a:r>
          <a:r>
            <a:rPr lang="en-US" sz="2000" dirty="0"/>
            <a:t>: </a:t>
          </a:r>
          <a:r>
            <a:rPr lang="en-US" sz="2000" dirty="0" err="1"/>
            <a:t>Điểm</a:t>
          </a:r>
          <a:r>
            <a:rPr lang="en-US" sz="2000" dirty="0"/>
            <a:t> </a:t>
          </a:r>
          <a:r>
            <a:rPr lang="en-US" sz="2000" dirty="0" err="1"/>
            <a:t>chuyên</a:t>
          </a:r>
          <a:r>
            <a:rPr lang="en-US" sz="2000" dirty="0"/>
            <a:t> </a:t>
          </a:r>
          <a:r>
            <a:rPr lang="en-US" sz="2000" dirty="0" err="1"/>
            <a:t>cần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 </a:t>
          </a:r>
          <a:r>
            <a:rPr lang="en-US" sz="2000" dirty="0" err="1"/>
            <a:t>tuần</a:t>
          </a:r>
          <a:r>
            <a:rPr lang="en-US" sz="2000" dirty="0"/>
            <a:t> (Attendance) + </a:t>
          </a:r>
          <a:r>
            <a:rPr lang="en-US" sz="2000" dirty="0" err="1"/>
            <a:t>phát</a:t>
          </a:r>
          <a:r>
            <a:rPr lang="en-US" sz="2000" dirty="0"/>
            <a:t> </a:t>
          </a:r>
          <a:r>
            <a:rPr lang="en-US" sz="2000" dirty="0" err="1"/>
            <a:t>biểu</a:t>
          </a:r>
          <a:r>
            <a:rPr lang="en-US" sz="2000" dirty="0"/>
            <a:t> </a:t>
          </a:r>
          <a:r>
            <a:rPr lang="en-US" sz="2000" dirty="0" err="1"/>
            <a:t>cá</a:t>
          </a:r>
          <a:r>
            <a:rPr lang="en-US" sz="2000" dirty="0"/>
            <a:t> </a:t>
          </a:r>
          <a:r>
            <a:rPr lang="en-US" sz="2000" dirty="0" err="1"/>
            <a:t>nhân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 </a:t>
          </a:r>
          <a:r>
            <a:rPr lang="en-US" sz="2000" dirty="0" err="1"/>
            <a:t>tuần</a:t>
          </a:r>
          <a:r>
            <a:rPr lang="en-US" sz="2000" dirty="0"/>
            <a:t> </a:t>
          </a:r>
          <a:r>
            <a:rPr lang="en-US" sz="2000" dirty="0" err="1"/>
            <a:t>tại</a:t>
          </a:r>
          <a:r>
            <a:rPr lang="en-US" sz="2000" dirty="0"/>
            <a:t> </a:t>
          </a:r>
          <a:r>
            <a:rPr lang="en-US" sz="2000" dirty="0" err="1"/>
            <a:t>lớp</a:t>
          </a:r>
          <a:r>
            <a:rPr lang="en-US" sz="2000" dirty="0"/>
            <a:t> (Individual contributions).</a:t>
          </a:r>
        </a:p>
      </dgm:t>
    </dgm:pt>
    <dgm:pt modelId="{2369E9DE-6387-431B-8EC6-059424937C26}" type="parTrans" cxnId="{F39AF740-D8C4-4B9A-BB50-B7AF01B7C1D0}">
      <dgm:prSet/>
      <dgm:spPr/>
      <dgm:t>
        <a:bodyPr/>
        <a:lstStyle/>
        <a:p>
          <a:endParaRPr lang="en-US"/>
        </a:p>
      </dgm:t>
    </dgm:pt>
    <dgm:pt modelId="{DF31AE5F-3FF3-4D9E-8731-2A43D1CA06AA}" type="sibTrans" cxnId="{F39AF740-D8C4-4B9A-BB50-B7AF01B7C1D0}">
      <dgm:prSet/>
      <dgm:spPr/>
      <dgm:t>
        <a:bodyPr/>
        <a:lstStyle/>
        <a:p>
          <a:endParaRPr lang="en-US"/>
        </a:p>
      </dgm:t>
    </dgm:pt>
    <dgm:pt modelId="{F1C06FA5-6008-47A6-9626-D38AF62C101F}">
      <dgm:prSet phldrT="[Text]" custT="1"/>
      <dgm:spPr/>
      <dgm:t>
        <a:bodyPr/>
        <a:lstStyle/>
        <a:p>
          <a:r>
            <a:rPr lang="vi-VN" sz="1900" dirty="0">
              <a:solidFill>
                <a:srgbClr val="FFFF00"/>
              </a:solidFill>
            </a:rPr>
            <a:t>20%</a:t>
          </a:r>
          <a:r>
            <a:rPr lang="vi-VN" sz="1900" dirty="0"/>
            <a:t>:Điểm trắc nghiệm báo trước &amp; bất thường (Quiz &amp; pop quiz) +</a:t>
          </a:r>
          <a:r>
            <a:rPr lang="en-US" sz="1900" dirty="0" err="1"/>
            <a:t>Thuyết</a:t>
          </a:r>
          <a:r>
            <a:rPr lang="en-US" sz="1900" dirty="0"/>
            <a:t> </a:t>
          </a:r>
          <a:r>
            <a:rPr lang="en-US" sz="1900" dirty="0" err="1"/>
            <a:t>trình</a:t>
          </a:r>
          <a:r>
            <a:rPr lang="en-US" sz="1900" dirty="0"/>
            <a:t> </a:t>
          </a:r>
          <a:r>
            <a:rPr lang="en-US" sz="1900" dirty="0" err="1"/>
            <a:t>nhóm</a:t>
          </a:r>
          <a:r>
            <a:rPr lang="en-US" sz="1900" dirty="0"/>
            <a:t> &amp; </a:t>
          </a:r>
          <a:r>
            <a:rPr lang="en-US" sz="1900" dirty="0" err="1"/>
            <a:t>nộp</a:t>
          </a:r>
          <a:r>
            <a:rPr lang="en-US" sz="1900" dirty="0"/>
            <a:t> </a:t>
          </a:r>
          <a:r>
            <a:rPr lang="en-US" sz="1900" dirty="0" err="1"/>
            <a:t>bài</a:t>
          </a:r>
          <a:r>
            <a:rPr lang="en-US" sz="1900" dirty="0"/>
            <a:t> </a:t>
          </a:r>
          <a:r>
            <a:rPr lang="en-US" sz="1900" dirty="0" err="1"/>
            <a:t>nhóm</a:t>
          </a:r>
          <a:r>
            <a:rPr lang="en-US" sz="1900" dirty="0"/>
            <a:t> </a:t>
          </a:r>
          <a:r>
            <a:rPr lang="en-US" sz="1900" dirty="0" err="1"/>
            <a:t>trên</a:t>
          </a:r>
          <a:r>
            <a:rPr lang="en-US" sz="1900" dirty="0"/>
            <a:t> MLEARNING. </a:t>
          </a:r>
          <a:r>
            <a:rPr lang="en-US" sz="1900" dirty="0" err="1"/>
            <a:t>Mỗi</a:t>
          </a:r>
          <a:r>
            <a:rPr lang="en-US" sz="1900" dirty="0"/>
            <a:t> </a:t>
          </a:r>
          <a:r>
            <a:rPr lang="en-US" sz="1900" dirty="0" err="1"/>
            <a:t>nhóm</a:t>
          </a:r>
          <a:r>
            <a:rPr lang="en-US" sz="1900" dirty="0"/>
            <a:t> </a:t>
          </a:r>
          <a:r>
            <a:rPr lang="en-US" sz="1900" dirty="0" err="1"/>
            <a:t>có</a:t>
          </a:r>
          <a:r>
            <a:rPr lang="en-US" sz="1900" dirty="0"/>
            <a:t> 30 </a:t>
          </a:r>
          <a:r>
            <a:rPr lang="en-US" sz="1900" dirty="0" err="1"/>
            <a:t>phút</a:t>
          </a:r>
          <a:r>
            <a:rPr lang="en-US" sz="1900" dirty="0"/>
            <a:t>: 20’ </a:t>
          </a:r>
          <a:r>
            <a:rPr lang="en-US" sz="1900" dirty="0" err="1"/>
            <a:t>thuyết</a:t>
          </a:r>
          <a:r>
            <a:rPr lang="en-US" sz="1900" dirty="0"/>
            <a:t> </a:t>
          </a:r>
          <a:r>
            <a:rPr lang="en-US" sz="1900" dirty="0" err="1"/>
            <a:t>trình</a:t>
          </a:r>
          <a:r>
            <a:rPr lang="en-US" sz="1900" dirty="0"/>
            <a:t> + 10’ Q&amp;A.</a:t>
          </a:r>
        </a:p>
      </dgm:t>
    </dgm:pt>
    <dgm:pt modelId="{F320C61F-38D0-49EB-8448-37FF2D012167}" type="parTrans" cxnId="{6B6957FC-72D9-4FE5-8D76-BFEB33E2D782}">
      <dgm:prSet/>
      <dgm:spPr/>
      <dgm:t>
        <a:bodyPr/>
        <a:lstStyle/>
        <a:p>
          <a:endParaRPr lang="en-US"/>
        </a:p>
      </dgm:t>
    </dgm:pt>
    <dgm:pt modelId="{99C9F94E-9DD0-4B1A-ABFA-15B9CDD11984}" type="sibTrans" cxnId="{6B6957FC-72D9-4FE5-8D76-BFEB33E2D782}">
      <dgm:prSet/>
      <dgm:spPr/>
      <dgm:t>
        <a:bodyPr/>
        <a:lstStyle/>
        <a:p>
          <a:endParaRPr lang="en-US"/>
        </a:p>
      </dgm:t>
    </dgm:pt>
    <dgm:pt modelId="{4C41B395-0D91-4E8F-8B31-799D5BEB8E7E}">
      <dgm:prSet phldrT="[Text]" custT="1"/>
      <dgm:spPr/>
      <dgm:t>
        <a:bodyPr/>
        <a:lstStyle/>
        <a:p>
          <a:r>
            <a:rPr lang="en-US" sz="1800" dirty="0">
              <a:solidFill>
                <a:srgbClr val="FFFF00"/>
              </a:solidFill>
            </a:rPr>
            <a:t>20%</a:t>
          </a:r>
          <a:r>
            <a:rPr lang="en-US" sz="1800" dirty="0"/>
            <a:t>: </a:t>
          </a:r>
          <a:r>
            <a:rPr lang="en-US" sz="1800" dirty="0" err="1"/>
            <a:t>Điểm</a:t>
          </a:r>
          <a:r>
            <a:rPr lang="en-US" sz="1800" dirty="0"/>
            <a:t> </a:t>
          </a:r>
          <a:r>
            <a:rPr lang="en-US" sz="1800" dirty="0" err="1"/>
            <a:t>thảo</a:t>
          </a:r>
          <a:r>
            <a:rPr lang="en-US" sz="1800" dirty="0"/>
            <a:t> </a:t>
          </a:r>
          <a:r>
            <a:rPr lang="en-US" sz="1800" dirty="0" err="1"/>
            <a:t>luận</a:t>
          </a:r>
          <a:r>
            <a:rPr lang="en-US" sz="1800" dirty="0"/>
            <a:t> </a:t>
          </a:r>
          <a:r>
            <a:rPr lang="en-US" sz="1800" dirty="0" err="1"/>
            <a:t>trên</a:t>
          </a:r>
          <a:r>
            <a:rPr lang="en-US" sz="1800" dirty="0"/>
            <a:t> </a:t>
          </a:r>
          <a:r>
            <a:rPr lang="en-US" sz="1800" dirty="0" err="1"/>
            <a:t>Mlearning</a:t>
          </a:r>
          <a:r>
            <a:rPr lang="en-US" sz="1800" dirty="0"/>
            <a:t> </a:t>
          </a:r>
          <a:r>
            <a:rPr lang="en-US" sz="1800" dirty="0" err="1"/>
            <a:t>hàng</a:t>
          </a:r>
          <a:r>
            <a:rPr lang="en-US" sz="1800" dirty="0"/>
            <a:t> </a:t>
          </a:r>
          <a:r>
            <a:rPr lang="en-US" sz="1800" dirty="0" err="1"/>
            <a:t>tuần</a:t>
          </a:r>
          <a:r>
            <a:rPr lang="en-US" sz="1800" dirty="0"/>
            <a:t> +</a:t>
          </a:r>
          <a:r>
            <a:rPr lang="en-US" sz="1800" dirty="0" err="1"/>
            <a:t>Viết</a:t>
          </a:r>
          <a:r>
            <a:rPr lang="en-US" sz="1800" dirty="0"/>
            <a:t> </a:t>
          </a:r>
          <a:r>
            <a:rPr lang="en-US" sz="1800" dirty="0" err="1"/>
            <a:t>bài</a:t>
          </a:r>
          <a:r>
            <a:rPr lang="en-US" sz="1800" dirty="0"/>
            <a:t> </a:t>
          </a:r>
          <a:r>
            <a:rPr lang="en-US" sz="1800" dirty="0" err="1"/>
            <a:t>cảm</a:t>
          </a:r>
          <a:r>
            <a:rPr lang="en-US" sz="1800" dirty="0"/>
            <a:t> </a:t>
          </a:r>
          <a:r>
            <a:rPr lang="en-US" sz="1800" dirty="0" err="1"/>
            <a:t>nhận</a:t>
          </a:r>
          <a:r>
            <a:rPr lang="en-US" sz="1800" dirty="0"/>
            <a:t> Self-reflection </a:t>
          </a:r>
          <a:r>
            <a:rPr lang="en-US" sz="1800" dirty="0" err="1"/>
            <a:t>về</a:t>
          </a:r>
          <a:r>
            <a:rPr lang="en-US" sz="1800" dirty="0"/>
            <a:t> </a:t>
          </a:r>
          <a:r>
            <a:rPr lang="en-US" sz="1800" dirty="0" err="1"/>
            <a:t>toàn</a:t>
          </a:r>
          <a:r>
            <a:rPr lang="en-US" sz="1800" dirty="0"/>
            <a:t> </a:t>
          </a:r>
          <a:r>
            <a:rPr lang="en-US" sz="1800" dirty="0" err="1"/>
            <a:t>khóa</a:t>
          </a:r>
          <a:r>
            <a:rPr lang="en-US" sz="1800" dirty="0"/>
            <a:t> </a:t>
          </a:r>
          <a:r>
            <a:rPr lang="en-US" sz="1800" dirty="0" err="1"/>
            <a:t>học</a:t>
          </a:r>
          <a:r>
            <a:rPr lang="en-US" sz="1800" dirty="0"/>
            <a:t> </a:t>
          </a:r>
          <a:r>
            <a:rPr lang="en-US" sz="1800" dirty="0">
              <a:solidFill>
                <a:srgbClr val="FFFF00"/>
              </a:solidFill>
            </a:rPr>
            <a:t>+</a:t>
          </a:r>
          <a:r>
            <a:rPr lang="en-US" sz="1800" dirty="0"/>
            <a:t> bao </a:t>
          </a:r>
          <a:r>
            <a:rPr lang="en-US" sz="1800" dirty="0" err="1"/>
            <a:t>gồm</a:t>
          </a:r>
          <a:r>
            <a:rPr lang="en-US" sz="1800" dirty="0"/>
            <a:t> </a:t>
          </a:r>
          <a:r>
            <a:rPr lang="en-US" sz="1800" dirty="0" err="1"/>
            <a:t>tham</a:t>
          </a:r>
          <a:r>
            <a:rPr lang="en-US" sz="1800" dirty="0"/>
            <a:t> </a:t>
          </a:r>
          <a:r>
            <a:rPr lang="en-US" sz="1800" dirty="0" err="1"/>
            <a:t>gia</a:t>
          </a:r>
          <a:r>
            <a:rPr lang="en-US" sz="1800" dirty="0"/>
            <a:t> 1 </a:t>
          </a:r>
          <a:r>
            <a:rPr lang="en-US" sz="1800" dirty="0" err="1"/>
            <a:t>trong</a:t>
          </a:r>
          <a:r>
            <a:rPr lang="en-US" sz="1800" dirty="0"/>
            <a:t> 3 </a:t>
          </a:r>
          <a:r>
            <a:rPr lang="en-US" sz="1800" dirty="0" err="1"/>
            <a:t>hoạt</a:t>
          </a:r>
          <a:r>
            <a:rPr lang="en-US" sz="1800" dirty="0"/>
            <a:t> </a:t>
          </a:r>
          <a:r>
            <a:rPr lang="en-US" sz="1800" dirty="0" err="1"/>
            <a:t>động</a:t>
          </a:r>
          <a:r>
            <a:rPr lang="en-US" sz="1800" dirty="0"/>
            <a:t> </a:t>
          </a:r>
          <a:r>
            <a:rPr lang="en-US" sz="1800" dirty="0" err="1"/>
            <a:t>sau</a:t>
          </a:r>
          <a:r>
            <a:rPr lang="en-US" sz="1800" dirty="0"/>
            <a:t>: </a:t>
          </a:r>
        </a:p>
      </dgm:t>
    </dgm:pt>
    <dgm:pt modelId="{050A1FA1-C4F2-42B4-908B-E96A5ECED37D}" type="parTrans" cxnId="{9F767C17-33EA-447E-84AA-A978F25C81CA}">
      <dgm:prSet/>
      <dgm:spPr/>
      <dgm:t>
        <a:bodyPr/>
        <a:lstStyle/>
        <a:p>
          <a:endParaRPr lang="en-US"/>
        </a:p>
      </dgm:t>
    </dgm:pt>
    <dgm:pt modelId="{8B4A041B-04D4-4BA8-A36D-470A42CBE0A7}" type="sibTrans" cxnId="{9F767C17-33EA-447E-84AA-A978F25C81CA}">
      <dgm:prSet/>
      <dgm:spPr/>
      <dgm:t>
        <a:bodyPr/>
        <a:lstStyle/>
        <a:p>
          <a:endParaRPr lang="en-US"/>
        </a:p>
      </dgm:t>
    </dgm:pt>
    <dgm:pt modelId="{3E2BF5C5-CBA3-4646-9D94-938C833FA6CB}">
      <dgm:prSet phldrT="[Text]" custT="1"/>
      <dgm:spPr/>
      <dgm:t>
        <a:bodyPr/>
        <a:lstStyle/>
        <a:p>
          <a:r>
            <a:rPr lang="en-US" sz="2000" dirty="0">
              <a:solidFill>
                <a:srgbClr val="FFFF00"/>
              </a:solidFill>
            </a:rPr>
            <a:t>40%</a:t>
          </a:r>
          <a:r>
            <a:rPr lang="en-US" sz="2000" dirty="0"/>
            <a:t>: </a:t>
          </a:r>
          <a:r>
            <a:rPr lang="en-US" sz="2000" dirty="0" err="1"/>
            <a:t>Thi</a:t>
          </a:r>
          <a:r>
            <a:rPr lang="en-US" sz="2000" dirty="0"/>
            <a:t> </a:t>
          </a:r>
          <a:r>
            <a:rPr lang="en-US" sz="2000" dirty="0" err="1"/>
            <a:t>cuối</a:t>
          </a:r>
          <a:r>
            <a:rPr lang="en-US" sz="2000" dirty="0"/>
            <a:t> </a:t>
          </a:r>
          <a:r>
            <a:rPr lang="en-US" sz="2000" dirty="0" err="1"/>
            <a:t>kỳ</a:t>
          </a:r>
          <a:r>
            <a:rPr lang="en-US" sz="2000" dirty="0"/>
            <a:t> </a:t>
          </a:r>
          <a:r>
            <a:rPr lang="en-US" sz="2000" dirty="0" err="1"/>
            <a:t>trắc</a:t>
          </a:r>
          <a:r>
            <a:rPr lang="en-US" sz="2000" dirty="0"/>
            <a:t> </a:t>
          </a:r>
          <a:r>
            <a:rPr lang="en-US" sz="2000" dirty="0" err="1"/>
            <a:t>nghiệm</a:t>
          </a:r>
          <a:r>
            <a:rPr lang="en-US" sz="2000" dirty="0"/>
            <a:t> TẠI LỚP </a:t>
          </a:r>
          <a:r>
            <a:rPr lang="en-US" sz="2000" dirty="0" err="1"/>
            <a:t>vào</a:t>
          </a:r>
          <a:r>
            <a:rPr lang="en-US" sz="2000" dirty="0"/>
            <a:t> TUẦN CUỐI/15 </a:t>
          </a:r>
          <a:r>
            <a:rPr lang="en-US" sz="2000" dirty="0" err="1"/>
            <a:t>trên</a:t>
          </a:r>
          <a:r>
            <a:rPr lang="en-US" sz="2000" dirty="0"/>
            <a:t> mlearning.hoasen.edu.vn </a:t>
          </a:r>
          <a:r>
            <a:rPr lang="en-US" sz="2000" dirty="0" err="1"/>
            <a:t>theo</a:t>
          </a:r>
          <a:r>
            <a:rPr lang="en-US" sz="2000" dirty="0"/>
            <a:t> </a:t>
          </a:r>
          <a:r>
            <a:rPr lang="en-US" sz="2000" dirty="0" err="1"/>
            <a:t>ngân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 </a:t>
          </a:r>
          <a:r>
            <a:rPr lang="en-US" sz="2000" dirty="0" err="1"/>
            <a:t>đề</a:t>
          </a:r>
          <a:r>
            <a:rPr lang="en-US" sz="2000" dirty="0"/>
            <a:t> </a:t>
          </a:r>
          <a:r>
            <a:rPr lang="en-US" sz="2000" dirty="0" err="1"/>
            <a:t>thi</a:t>
          </a:r>
          <a:r>
            <a:rPr lang="en-US" sz="2000" dirty="0"/>
            <a:t>. </a:t>
          </a:r>
          <a:r>
            <a:rPr lang="en-US" sz="2000" dirty="0" err="1"/>
            <a:t>Thi</a:t>
          </a:r>
          <a:r>
            <a:rPr lang="en-US" sz="2000" dirty="0"/>
            <a:t> 60 </a:t>
          </a:r>
          <a:r>
            <a:rPr lang="en-US" sz="2000" dirty="0" err="1"/>
            <a:t>câu</a:t>
          </a:r>
          <a:r>
            <a:rPr lang="en-US" sz="2000" dirty="0"/>
            <a:t> </a:t>
          </a:r>
          <a:r>
            <a:rPr lang="en-US" sz="2000" dirty="0" err="1"/>
            <a:t>trong</a:t>
          </a:r>
          <a:r>
            <a:rPr lang="en-US" sz="2000" dirty="0"/>
            <a:t> 60 </a:t>
          </a:r>
          <a:r>
            <a:rPr lang="en-US" sz="2000" dirty="0" err="1"/>
            <a:t>phút</a:t>
          </a:r>
          <a:r>
            <a:rPr lang="en-US" sz="2000" dirty="0"/>
            <a:t> (</a:t>
          </a:r>
          <a:r>
            <a:rPr lang="en-US" sz="2000" dirty="0" err="1"/>
            <a:t>đề</a:t>
          </a:r>
          <a:r>
            <a:rPr lang="en-US" sz="2000" dirty="0"/>
            <a:t> </a:t>
          </a:r>
          <a:r>
            <a:rPr lang="en-US" sz="2000" dirty="0" err="1"/>
            <a:t>đóng</a:t>
          </a:r>
          <a:r>
            <a:rPr lang="en-US" sz="2000" dirty="0"/>
            <a:t>)</a:t>
          </a:r>
        </a:p>
      </dgm:t>
    </dgm:pt>
    <dgm:pt modelId="{05309E26-BCFF-4078-8F01-042029779472}" type="parTrans" cxnId="{6C98105A-7AB6-4FBF-AFED-0D2B25E46D6D}">
      <dgm:prSet/>
      <dgm:spPr/>
      <dgm:t>
        <a:bodyPr/>
        <a:lstStyle/>
        <a:p>
          <a:endParaRPr lang="en-US"/>
        </a:p>
      </dgm:t>
    </dgm:pt>
    <dgm:pt modelId="{EB7B8BA0-93C0-484C-A612-99E32547619F}" type="sibTrans" cxnId="{6C98105A-7AB6-4FBF-AFED-0D2B25E46D6D}">
      <dgm:prSet/>
      <dgm:spPr/>
      <dgm:t>
        <a:bodyPr/>
        <a:lstStyle/>
        <a:p>
          <a:endParaRPr lang="en-US"/>
        </a:p>
      </dgm:t>
    </dgm:pt>
    <dgm:pt modelId="{DB5E6390-3D36-4B5F-8D1A-C0FFB90D9709}" type="pres">
      <dgm:prSet presAssocID="{B7B34412-E428-4B48-B311-455836694CCD}" presName="Name0" presStyleCnt="0">
        <dgm:presLayoutVars>
          <dgm:chMax val="7"/>
          <dgm:chPref val="7"/>
          <dgm:dir/>
        </dgm:presLayoutVars>
      </dgm:prSet>
      <dgm:spPr/>
    </dgm:pt>
    <dgm:pt modelId="{E51F7573-05E4-4913-86C6-8865A5805070}" type="pres">
      <dgm:prSet presAssocID="{B7B34412-E428-4B48-B311-455836694CCD}" presName="Name1" presStyleCnt="0"/>
      <dgm:spPr/>
    </dgm:pt>
    <dgm:pt modelId="{AA1B4431-36AF-4218-BECA-E2CA869B5F2D}" type="pres">
      <dgm:prSet presAssocID="{B7B34412-E428-4B48-B311-455836694CCD}" presName="cycle" presStyleCnt="0"/>
      <dgm:spPr/>
    </dgm:pt>
    <dgm:pt modelId="{3DEAAC58-1FD2-4115-AD5A-F7CD4E605451}" type="pres">
      <dgm:prSet presAssocID="{B7B34412-E428-4B48-B311-455836694CCD}" presName="srcNode" presStyleLbl="node1" presStyleIdx="0" presStyleCnt="4"/>
      <dgm:spPr/>
    </dgm:pt>
    <dgm:pt modelId="{4F1B413D-83BD-49D8-8836-C66FC5304923}" type="pres">
      <dgm:prSet presAssocID="{B7B34412-E428-4B48-B311-455836694CCD}" presName="conn" presStyleLbl="parChTrans1D2" presStyleIdx="0" presStyleCnt="1"/>
      <dgm:spPr/>
    </dgm:pt>
    <dgm:pt modelId="{DD406DAD-8CEB-4BB4-8D0B-8C29D070FC1B}" type="pres">
      <dgm:prSet presAssocID="{B7B34412-E428-4B48-B311-455836694CCD}" presName="extraNode" presStyleLbl="node1" presStyleIdx="0" presStyleCnt="4"/>
      <dgm:spPr/>
    </dgm:pt>
    <dgm:pt modelId="{5C3C94D4-99E5-4ADB-877E-E27BBC517AD0}" type="pres">
      <dgm:prSet presAssocID="{B7B34412-E428-4B48-B311-455836694CCD}" presName="dstNode" presStyleLbl="node1" presStyleIdx="0" presStyleCnt="4"/>
      <dgm:spPr/>
    </dgm:pt>
    <dgm:pt modelId="{2B501885-5FD7-45F4-A3BA-FA3890FA6D7D}" type="pres">
      <dgm:prSet presAssocID="{8A28D6C4-1DCA-427A-9633-7318222F662A}" presName="text_1" presStyleLbl="node1" presStyleIdx="0" presStyleCnt="4">
        <dgm:presLayoutVars>
          <dgm:bulletEnabled val="1"/>
        </dgm:presLayoutVars>
      </dgm:prSet>
      <dgm:spPr/>
    </dgm:pt>
    <dgm:pt modelId="{82CDFA7A-383F-48FB-B7C5-04E7A2357D85}" type="pres">
      <dgm:prSet presAssocID="{8A28D6C4-1DCA-427A-9633-7318222F662A}" presName="accent_1" presStyleCnt="0"/>
      <dgm:spPr/>
    </dgm:pt>
    <dgm:pt modelId="{6EE2F3A5-25A8-46BC-8095-6E09C0AA66C1}" type="pres">
      <dgm:prSet presAssocID="{8A28D6C4-1DCA-427A-9633-7318222F662A}" presName="accentRepeatNode" presStyleLbl="solidFgAcc1" presStyleIdx="0" presStyleCnt="4"/>
      <dgm:spPr/>
    </dgm:pt>
    <dgm:pt modelId="{C4DDA077-5988-4BDB-A6D1-09F8FE1E7699}" type="pres">
      <dgm:prSet presAssocID="{F1C06FA5-6008-47A6-9626-D38AF62C101F}" presName="text_2" presStyleLbl="node1" presStyleIdx="1" presStyleCnt="4" custLinFactNeighborX="95" custLinFactNeighborY="-4097">
        <dgm:presLayoutVars>
          <dgm:bulletEnabled val="1"/>
        </dgm:presLayoutVars>
      </dgm:prSet>
      <dgm:spPr/>
    </dgm:pt>
    <dgm:pt modelId="{14D281AF-7F4F-4C68-93FB-F981BCC10756}" type="pres">
      <dgm:prSet presAssocID="{F1C06FA5-6008-47A6-9626-D38AF62C101F}" presName="accent_2" presStyleCnt="0"/>
      <dgm:spPr/>
    </dgm:pt>
    <dgm:pt modelId="{F4477D5E-34F9-4394-8274-118591F24618}" type="pres">
      <dgm:prSet presAssocID="{F1C06FA5-6008-47A6-9626-D38AF62C101F}" presName="accentRepeatNode" presStyleLbl="solidFgAcc1" presStyleIdx="1" presStyleCnt="4"/>
      <dgm:spPr/>
    </dgm:pt>
    <dgm:pt modelId="{E6B66D53-CD29-4F9E-9DB2-1B1F43B9FDB7}" type="pres">
      <dgm:prSet presAssocID="{4C41B395-0D91-4E8F-8B31-799D5BEB8E7E}" presName="text_3" presStyleLbl="node1" presStyleIdx="2" presStyleCnt="4" custScaleX="52584" custScaleY="125178" custLinFactNeighborX="-22415" custLinFactNeighborY="2580">
        <dgm:presLayoutVars>
          <dgm:bulletEnabled val="1"/>
        </dgm:presLayoutVars>
      </dgm:prSet>
      <dgm:spPr/>
    </dgm:pt>
    <dgm:pt modelId="{02C24611-A832-4F9D-8FF1-3D7E8F5BBE3C}" type="pres">
      <dgm:prSet presAssocID="{4C41B395-0D91-4E8F-8B31-799D5BEB8E7E}" presName="accent_3" presStyleCnt="0"/>
      <dgm:spPr/>
    </dgm:pt>
    <dgm:pt modelId="{9FE650F8-A8C7-41F4-B7B4-682C4B84863F}" type="pres">
      <dgm:prSet presAssocID="{4C41B395-0D91-4E8F-8B31-799D5BEB8E7E}" presName="accentRepeatNode" presStyleLbl="solidFgAcc1" presStyleIdx="2" presStyleCnt="4"/>
      <dgm:spPr/>
    </dgm:pt>
    <dgm:pt modelId="{91E2B0E3-A0A1-4B11-813D-DDEB94B707FD}" type="pres">
      <dgm:prSet presAssocID="{3E2BF5C5-CBA3-4646-9D94-938C833FA6CB}" presName="text_4" presStyleLbl="node1" presStyleIdx="3" presStyleCnt="4">
        <dgm:presLayoutVars>
          <dgm:bulletEnabled val="1"/>
        </dgm:presLayoutVars>
      </dgm:prSet>
      <dgm:spPr/>
    </dgm:pt>
    <dgm:pt modelId="{305C308A-DB10-4030-92B8-C3CB44DD4B1D}" type="pres">
      <dgm:prSet presAssocID="{3E2BF5C5-CBA3-4646-9D94-938C833FA6CB}" presName="accent_4" presStyleCnt="0"/>
      <dgm:spPr/>
    </dgm:pt>
    <dgm:pt modelId="{CDFE99F1-ED60-4B49-A5B8-C6111B5103B5}" type="pres">
      <dgm:prSet presAssocID="{3E2BF5C5-CBA3-4646-9D94-938C833FA6CB}" presName="accentRepeatNode" presStyleLbl="solidFgAcc1" presStyleIdx="3" presStyleCnt="4"/>
      <dgm:spPr/>
    </dgm:pt>
  </dgm:ptLst>
  <dgm:cxnLst>
    <dgm:cxn modelId="{68CBEC0B-D45F-4DCF-8EB9-937A1D0DF15A}" type="presOf" srcId="{DF31AE5F-3FF3-4D9E-8731-2A43D1CA06AA}" destId="{4F1B413D-83BD-49D8-8836-C66FC5304923}" srcOrd="0" destOrd="0" presId="urn:microsoft.com/office/officeart/2008/layout/VerticalCurvedList"/>
    <dgm:cxn modelId="{9F767C17-33EA-447E-84AA-A978F25C81CA}" srcId="{B7B34412-E428-4B48-B311-455836694CCD}" destId="{4C41B395-0D91-4E8F-8B31-799D5BEB8E7E}" srcOrd="2" destOrd="0" parTransId="{050A1FA1-C4F2-42B4-908B-E96A5ECED37D}" sibTransId="{8B4A041B-04D4-4BA8-A36D-470A42CBE0A7}"/>
    <dgm:cxn modelId="{1A57AC3E-C2B8-48AC-ACBD-0926E4AB20E6}" type="presOf" srcId="{F1C06FA5-6008-47A6-9626-D38AF62C101F}" destId="{C4DDA077-5988-4BDB-A6D1-09F8FE1E7699}" srcOrd="0" destOrd="0" presId="urn:microsoft.com/office/officeart/2008/layout/VerticalCurvedList"/>
    <dgm:cxn modelId="{F39AF740-D8C4-4B9A-BB50-B7AF01B7C1D0}" srcId="{B7B34412-E428-4B48-B311-455836694CCD}" destId="{8A28D6C4-1DCA-427A-9633-7318222F662A}" srcOrd="0" destOrd="0" parTransId="{2369E9DE-6387-431B-8EC6-059424937C26}" sibTransId="{DF31AE5F-3FF3-4D9E-8731-2A43D1CA06AA}"/>
    <dgm:cxn modelId="{6057C672-79CC-4D7A-B445-6ED03CDECDE8}" type="presOf" srcId="{8A28D6C4-1DCA-427A-9633-7318222F662A}" destId="{2B501885-5FD7-45F4-A3BA-FA3890FA6D7D}" srcOrd="0" destOrd="0" presId="urn:microsoft.com/office/officeart/2008/layout/VerticalCurvedList"/>
    <dgm:cxn modelId="{6C98105A-7AB6-4FBF-AFED-0D2B25E46D6D}" srcId="{B7B34412-E428-4B48-B311-455836694CCD}" destId="{3E2BF5C5-CBA3-4646-9D94-938C833FA6CB}" srcOrd="3" destOrd="0" parTransId="{05309E26-BCFF-4078-8F01-042029779472}" sibTransId="{EB7B8BA0-93C0-484C-A612-99E32547619F}"/>
    <dgm:cxn modelId="{E7A1FCD5-DC8C-4D31-B9EE-8B1A061F9702}" type="presOf" srcId="{B7B34412-E428-4B48-B311-455836694CCD}" destId="{DB5E6390-3D36-4B5F-8D1A-C0FFB90D9709}" srcOrd="0" destOrd="0" presId="urn:microsoft.com/office/officeart/2008/layout/VerticalCurvedList"/>
    <dgm:cxn modelId="{F450B2E7-E610-4BB1-A65B-E4D93AFC3BA0}" type="presOf" srcId="{3E2BF5C5-CBA3-4646-9D94-938C833FA6CB}" destId="{91E2B0E3-A0A1-4B11-813D-DDEB94B707FD}" srcOrd="0" destOrd="0" presId="urn:microsoft.com/office/officeart/2008/layout/VerticalCurvedList"/>
    <dgm:cxn modelId="{6213C8F1-7821-4D4F-A9C5-5CC75D3C8CDE}" type="presOf" srcId="{4C41B395-0D91-4E8F-8B31-799D5BEB8E7E}" destId="{E6B66D53-CD29-4F9E-9DB2-1B1F43B9FDB7}" srcOrd="0" destOrd="0" presId="urn:microsoft.com/office/officeart/2008/layout/VerticalCurvedList"/>
    <dgm:cxn modelId="{6B6957FC-72D9-4FE5-8D76-BFEB33E2D782}" srcId="{B7B34412-E428-4B48-B311-455836694CCD}" destId="{F1C06FA5-6008-47A6-9626-D38AF62C101F}" srcOrd="1" destOrd="0" parTransId="{F320C61F-38D0-49EB-8448-37FF2D012167}" sibTransId="{99C9F94E-9DD0-4B1A-ABFA-15B9CDD11984}"/>
    <dgm:cxn modelId="{E6BE0327-A6E8-49BF-BABB-D367AC8A416E}" type="presParOf" srcId="{DB5E6390-3D36-4B5F-8D1A-C0FFB90D9709}" destId="{E51F7573-05E4-4913-86C6-8865A5805070}" srcOrd="0" destOrd="0" presId="urn:microsoft.com/office/officeart/2008/layout/VerticalCurvedList"/>
    <dgm:cxn modelId="{FF54AE4C-F31B-4B28-BA19-488D888A41F2}" type="presParOf" srcId="{E51F7573-05E4-4913-86C6-8865A5805070}" destId="{AA1B4431-36AF-4218-BECA-E2CA869B5F2D}" srcOrd="0" destOrd="0" presId="urn:microsoft.com/office/officeart/2008/layout/VerticalCurvedList"/>
    <dgm:cxn modelId="{D6C0B417-AE99-4D05-B997-D0964F1C2A91}" type="presParOf" srcId="{AA1B4431-36AF-4218-BECA-E2CA869B5F2D}" destId="{3DEAAC58-1FD2-4115-AD5A-F7CD4E605451}" srcOrd="0" destOrd="0" presId="urn:microsoft.com/office/officeart/2008/layout/VerticalCurvedList"/>
    <dgm:cxn modelId="{00DFBFDE-BC65-43FA-9870-3F24E8B3B72E}" type="presParOf" srcId="{AA1B4431-36AF-4218-BECA-E2CA869B5F2D}" destId="{4F1B413D-83BD-49D8-8836-C66FC5304923}" srcOrd="1" destOrd="0" presId="urn:microsoft.com/office/officeart/2008/layout/VerticalCurvedList"/>
    <dgm:cxn modelId="{BFA2ECAB-458D-4003-A83B-E8CCEF31A2F4}" type="presParOf" srcId="{AA1B4431-36AF-4218-BECA-E2CA869B5F2D}" destId="{DD406DAD-8CEB-4BB4-8D0B-8C29D070FC1B}" srcOrd="2" destOrd="0" presId="urn:microsoft.com/office/officeart/2008/layout/VerticalCurvedList"/>
    <dgm:cxn modelId="{89D1A07F-A5EB-47E5-B3A2-B10930A232BD}" type="presParOf" srcId="{AA1B4431-36AF-4218-BECA-E2CA869B5F2D}" destId="{5C3C94D4-99E5-4ADB-877E-E27BBC517AD0}" srcOrd="3" destOrd="0" presId="urn:microsoft.com/office/officeart/2008/layout/VerticalCurvedList"/>
    <dgm:cxn modelId="{144D7D3C-FF26-4D71-BBC0-0C30441E5AAD}" type="presParOf" srcId="{E51F7573-05E4-4913-86C6-8865A5805070}" destId="{2B501885-5FD7-45F4-A3BA-FA3890FA6D7D}" srcOrd="1" destOrd="0" presId="urn:microsoft.com/office/officeart/2008/layout/VerticalCurvedList"/>
    <dgm:cxn modelId="{68A4FB65-4CD0-4214-AECA-6D93E6B03584}" type="presParOf" srcId="{E51F7573-05E4-4913-86C6-8865A5805070}" destId="{82CDFA7A-383F-48FB-B7C5-04E7A2357D85}" srcOrd="2" destOrd="0" presId="urn:microsoft.com/office/officeart/2008/layout/VerticalCurvedList"/>
    <dgm:cxn modelId="{C5B4DE9D-CEC1-4D6A-92D2-9972DADEC543}" type="presParOf" srcId="{82CDFA7A-383F-48FB-B7C5-04E7A2357D85}" destId="{6EE2F3A5-25A8-46BC-8095-6E09C0AA66C1}" srcOrd="0" destOrd="0" presId="urn:microsoft.com/office/officeart/2008/layout/VerticalCurvedList"/>
    <dgm:cxn modelId="{CD1DB712-9FDD-4084-AE88-18E6E53F0338}" type="presParOf" srcId="{E51F7573-05E4-4913-86C6-8865A5805070}" destId="{C4DDA077-5988-4BDB-A6D1-09F8FE1E7699}" srcOrd="3" destOrd="0" presId="urn:microsoft.com/office/officeart/2008/layout/VerticalCurvedList"/>
    <dgm:cxn modelId="{467A077F-36C4-407C-9E9F-B3D4A470029A}" type="presParOf" srcId="{E51F7573-05E4-4913-86C6-8865A5805070}" destId="{14D281AF-7F4F-4C68-93FB-F981BCC10756}" srcOrd="4" destOrd="0" presId="urn:microsoft.com/office/officeart/2008/layout/VerticalCurvedList"/>
    <dgm:cxn modelId="{EDDF26EE-F68D-4F90-B620-FEEEA7441CFA}" type="presParOf" srcId="{14D281AF-7F4F-4C68-93FB-F981BCC10756}" destId="{F4477D5E-34F9-4394-8274-118591F24618}" srcOrd="0" destOrd="0" presId="urn:microsoft.com/office/officeart/2008/layout/VerticalCurvedList"/>
    <dgm:cxn modelId="{44D13064-03CF-448E-83D7-792160F7AF1D}" type="presParOf" srcId="{E51F7573-05E4-4913-86C6-8865A5805070}" destId="{E6B66D53-CD29-4F9E-9DB2-1B1F43B9FDB7}" srcOrd="5" destOrd="0" presId="urn:microsoft.com/office/officeart/2008/layout/VerticalCurvedList"/>
    <dgm:cxn modelId="{387682C9-6B2A-4C92-A567-C3A31FECEC02}" type="presParOf" srcId="{E51F7573-05E4-4913-86C6-8865A5805070}" destId="{02C24611-A832-4F9D-8FF1-3D7E8F5BBE3C}" srcOrd="6" destOrd="0" presId="urn:microsoft.com/office/officeart/2008/layout/VerticalCurvedList"/>
    <dgm:cxn modelId="{8E70EDFE-D856-4512-AE3F-89BC75F02A9C}" type="presParOf" srcId="{02C24611-A832-4F9D-8FF1-3D7E8F5BBE3C}" destId="{9FE650F8-A8C7-41F4-B7B4-682C4B84863F}" srcOrd="0" destOrd="0" presId="urn:microsoft.com/office/officeart/2008/layout/VerticalCurvedList"/>
    <dgm:cxn modelId="{5B91D998-4BDA-4E81-8FE5-CB36DD62310A}" type="presParOf" srcId="{E51F7573-05E4-4913-86C6-8865A5805070}" destId="{91E2B0E3-A0A1-4B11-813D-DDEB94B707FD}" srcOrd="7" destOrd="0" presId="urn:microsoft.com/office/officeart/2008/layout/VerticalCurvedList"/>
    <dgm:cxn modelId="{D8176020-2A58-4B3D-9C3F-05FCE1455872}" type="presParOf" srcId="{E51F7573-05E4-4913-86C6-8865A5805070}" destId="{305C308A-DB10-4030-92B8-C3CB44DD4B1D}" srcOrd="8" destOrd="0" presId="urn:microsoft.com/office/officeart/2008/layout/VerticalCurvedList"/>
    <dgm:cxn modelId="{378E8AF1-F6C3-476F-8244-7E7963C07795}" type="presParOf" srcId="{305C308A-DB10-4030-92B8-C3CB44DD4B1D}" destId="{CDFE99F1-ED60-4B49-A5B8-C6111B5103B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2AE83D-B96C-4BA6-AACE-5259ADC8564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761C75FD-0C3B-459C-A0BE-D9D797E6E12A}">
      <dgm:prSet phldrT="[Text]" custT="1"/>
      <dgm:spPr/>
      <dgm:t>
        <a:bodyPr/>
        <a:lstStyle/>
        <a:p>
          <a:r>
            <a:rPr lang="en-US" sz="1800" dirty="0"/>
            <a:t>1. </a:t>
          </a:r>
          <a:r>
            <a:rPr lang="en-US" sz="1800" dirty="0" err="1"/>
            <a:t>Tham</a:t>
          </a:r>
          <a:r>
            <a:rPr lang="en-US" sz="1800" dirty="0"/>
            <a:t> </a:t>
          </a:r>
          <a:r>
            <a:rPr lang="en-US" sz="1800" dirty="0" err="1"/>
            <a:t>quan</a:t>
          </a:r>
          <a:r>
            <a:rPr lang="en-US" sz="1800" dirty="0"/>
            <a:t> </a:t>
          </a:r>
          <a:endParaRPr lang="vi-VN" sz="1800" dirty="0"/>
        </a:p>
      </dgm:t>
    </dgm:pt>
    <dgm:pt modelId="{9C2F8AAF-DEB4-4D32-A588-881533FEADAD}" type="parTrans" cxnId="{B125CCAA-60FE-4BBD-ADAE-F36E6D5D9F9E}">
      <dgm:prSet/>
      <dgm:spPr/>
      <dgm:t>
        <a:bodyPr/>
        <a:lstStyle/>
        <a:p>
          <a:endParaRPr lang="vi-VN"/>
        </a:p>
      </dgm:t>
    </dgm:pt>
    <dgm:pt modelId="{B8D1222F-B838-4DB9-ACEA-65300F478448}" type="sibTrans" cxnId="{B125CCAA-60FE-4BBD-ADAE-F36E6D5D9F9E}">
      <dgm:prSet/>
      <dgm:spPr/>
      <dgm:t>
        <a:bodyPr/>
        <a:lstStyle/>
        <a:p>
          <a:endParaRPr lang="vi-VN"/>
        </a:p>
      </dgm:t>
    </dgm:pt>
    <dgm:pt modelId="{8D4FB8CB-3430-461A-8C75-4A9B9E07CB02}">
      <dgm:prSet phldrT="[Text]" custT="1"/>
      <dgm:spPr/>
      <dgm:t>
        <a:bodyPr/>
        <a:lstStyle/>
        <a:p>
          <a:pPr algn="l"/>
          <a:r>
            <a:rPr lang="en-US" sz="1600" dirty="0" err="1"/>
            <a:t>Tham</a:t>
          </a:r>
          <a:r>
            <a:rPr lang="en-US" sz="1600" dirty="0"/>
            <a:t> </a:t>
          </a:r>
          <a:r>
            <a:rPr lang="en-US" sz="1600" dirty="0" err="1"/>
            <a:t>dự</a:t>
          </a:r>
          <a:r>
            <a:rPr lang="en-US" sz="1600" dirty="0"/>
            <a:t> Gender Talk-</a:t>
          </a:r>
          <a:r>
            <a:rPr lang="en-US" sz="1600" dirty="0" err="1"/>
            <a:t>hội</a:t>
          </a:r>
          <a:r>
            <a:rPr lang="en-US" sz="1600" dirty="0"/>
            <a:t> </a:t>
          </a:r>
          <a:r>
            <a:rPr lang="en-US" sz="1600" dirty="0" err="1"/>
            <a:t>thảo</a:t>
          </a:r>
          <a:r>
            <a:rPr lang="en-US" sz="1600" dirty="0"/>
            <a:t> </a:t>
          </a:r>
          <a:r>
            <a:rPr lang="en-US" sz="1600" dirty="0" err="1"/>
            <a:t>chuyên</a:t>
          </a:r>
          <a:r>
            <a:rPr lang="en-US" sz="1600" dirty="0"/>
            <a:t> </a:t>
          </a:r>
          <a:r>
            <a:rPr lang="en-US" sz="1600" dirty="0" err="1"/>
            <a:t>đề</a:t>
          </a:r>
          <a:r>
            <a:rPr lang="en-US" sz="1600" dirty="0"/>
            <a:t> </a:t>
          </a:r>
          <a:r>
            <a:rPr lang="en-US" sz="1600" dirty="0" err="1"/>
            <a:t>về</a:t>
          </a:r>
          <a:r>
            <a:rPr lang="en-US" sz="1600" dirty="0"/>
            <a:t> </a:t>
          </a:r>
          <a:r>
            <a:rPr lang="en-US" sz="1600" dirty="0" err="1"/>
            <a:t>Giới</a:t>
          </a:r>
          <a:r>
            <a:rPr lang="en-US" sz="1600" dirty="0"/>
            <a:t> &amp; </a:t>
          </a:r>
          <a:r>
            <a:rPr lang="en-US" sz="1600" dirty="0" err="1"/>
            <a:t>Bình</a:t>
          </a:r>
          <a:r>
            <a:rPr lang="en-US" sz="1600" dirty="0"/>
            <a:t> </a:t>
          </a:r>
          <a:r>
            <a:rPr lang="en-US" sz="1600" dirty="0" err="1"/>
            <a:t>đẳng</a:t>
          </a:r>
          <a:r>
            <a:rPr lang="en-US" sz="1600" dirty="0"/>
            <a:t> </a:t>
          </a:r>
          <a:r>
            <a:rPr lang="en-US" sz="1600" dirty="0" err="1"/>
            <a:t>giới</a:t>
          </a:r>
          <a:endParaRPr lang="vi-VN" sz="1600" dirty="0"/>
        </a:p>
      </dgm:t>
    </dgm:pt>
    <dgm:pt modelId="{C0498C5C-E945-4AAD-8786-3BAB07D168F8}" type="parTrans" cxnId="{9A3C8E78-BB56-456D-BFDF-19BEB6D1195D}">
      <dgm:prSet/>
      <dgm:spPr/>
      <dgm:t>
        <a:bodyPr/>
        <a:lstStyle/>
        <a:p>
          <a:endParaRPr lang="vi-VN"/>
        </a:p>
      </dgm:t>
    </dgm:pt>
    <dgm:pt modelId="{D8825D7B-374B-4EDE-83B0-F4AFDC05D972}" type="sibTrans" cxnId="{9A3C8E78-BB56-456D-BFDF-19BEB6D1195D}">
      <dgm:prSet/>
      <dgm:spPr/>
      <dgm:t>
        <a:bodyPr/>
        <a:lstStyle/>
        <a:p>
          <a:endParaRPr lang="vi-VN"/>
        </a:p>
      </dgm:t>
    </dgm:pt>
    <dgm:pt modelId="{B7736866-BB4C-4657-9348-7800B4D33C2B}">
      <dgm:prSet phldrT="[Text]" custT="1"/>
      <dgm:spPr/>
      <dgm:t>
        <a:bodyPr/>
        <a:lstStyle/>
        <a:p>
          <a:pPr algn="r"/>
          <a:r>
            <a:rPr lang="en-US" sz="1600" dirty="0"/>
            <a:t> </a:t>
          </a:r>
          <a:r>
            <a:rPr lang="en-US" sz="1600" dirty="0" err="1"/>
            <a:t>Thiết</a:t>
          </a:r>
          <a:r>
            <a:rPr lang="en-US" sz="1600" dirty="0"/>
            <a:t> </a:t>
          </a:r>
          <a:r>
            <a:rPr lang="en-US" sz="1600" dirty="0" err="1"/>
            <a:t>kế</a:t>
          </a:r>
          <a:r>
            <a:rPr lang="en-US" sz="1600" dirty="0"/>
            <a:t> poster </a:t>
          </a:r>
          <a:r>
            <a:rPr lang="en-US" sz="1600" dirty="0" err="1"/>
            <a:t>hoặc</a:t>
          </a:r>
          <a:r>
            <a:rPr lang="en-US" sz="1600" dirty="0"/>
            <a:t> </a:t>
          </a:r>
          <a:r>
            <a:rPr lang="en-US" sz="1600" dirty="0" err="1"/>
            <a:t>Bài</a:t>
          </a:r>
          <a:r>
            <a:rPr lang="en-US" sz="1600" dirty="0"/>
            <a:t> </a:t>
          </a:r>
          <a:r>
            <a:rPr lang="en-US" sz="1600" dirty="0" err="1"/>
            <a:t>viết</a:t>
          </a:r>
          <a:r>
            <a:rPr lang="en-US" sz="1600" dirty="0"/>
            <a:t> self-  reflection paper, </a:t>
          </a:r>
          <a:r>
            <a:rPr lang="en-US" sz="1600" dirty="0" err="1"/>
            <a:t>độ</a:t>
          </a:r>
          <a:r>
            <a:rPr lang="en-US" sz="1600" dirty="0"/>
            <a:t> </a:t>
          </a:r>
          <a:r>
            <a:rPr lang="en-US" sz="1600" dirty="0" err="1"/>
            <a:t>dài</a:t>
          </a:r>
          <a:r>
            <a:rPr lang="en-US" sz="1600" dirty="0"/>
            <a:t> </a:t>
          </a:r>
          <a:r>
            <a:rPr lang="en-US" sz="1600" dirty="0" err="1"/>
            <a:t>từ</a:t>
          </a:r>
          <a:r>
            <a:rPr lang="en-US" sz="1600" dirty="0"/>
            <a:t> 2-5 </a:t>
          </a:r>
          <a:r>
            <a:rPr lang="en-US" sz="1600" dirty="0" err="1"/>
            <a:t>trang</a:t>
          </a:r>
          <a:r>
            <a:rPr lang="en-US" sz="1600" dirty="0"/>
            <a:t>.</a:t>
          </a:r>
          <a:endParaRPr lang="vi-VN" sz="1600" dirty="0"/>
        </a:p>
      </dgm:t>
    </dgm:pt>
    <dgm:pt modelId="{60146DCD-8A72-4F9C-A17B-24331FA0526E}" type="parTrans" cxnId="{E72EC699-9864-4D3F-BFD7-257BEE0EAE0A}">
      <dgm:prSet/>
      <dgm:spPr/>
      <dgm:t>
        <a:bodyPr/>
        <a:lstStyle/>
        <a:p>
          <a:endParaRPr lang="vi-VN"/>
        </a:p>
      </dgm:t>
    </dgm:pt>
    <dgm:pt modelId="{91906ED4-0894-4D9F-B939-18D24FD02E38}" type="sibTrans" cxnId="{E72EC699-9864-4D3F-BFD7-257BEE0EAE0A}">
      <dgm:prSet/>
      <dgm:spPr/>
      <dgm:t>
        <a:bodyPr/>
        <a:lstStyle/>
        <a:p>
          <a:endParaRPr lang="vi-VN"/>
        </a:p>
      </dgm:t>
    </dgm:pt>
    <dgm:pt modelId="{732282CE-8F53-4F3C-BDF8-7A0EA7BD40A3}" type="pres">
      <dgm:prSet presAssocID="{872AE83D-B96C-4BA6-AACE-5259ADC8564C}" presName="linearFlow" presStyleCnt="0">
        <dgm:presLayoutVars>
          <dgm:dir/>
          <dgm:resizeHandles val="exact"/>
        </dgm:presLayoutVars>
      </dgm:prSet>
      <dgm:spPr/>
    </dgm:pt>
    <dgm:pt modelId="{2DA67957-CEE6-45B6-B048-EA861E121735}" type="pres">
      <dgm:prSet presAssocID="{761C75FD-0C3B-459C-A0BE-D9D797E6E12A}" presName="composite" presStyleCnt="0"/>
      <dgm:spPr/>
    </dgm:pt>
    <dgm:pt modelId="{230B8F07-14BC-4DD1-858A-F0E465D5387C}" type="pres">
      <dgm:prSet presAssocID="{761C75FD-0C3B-459C-A0BE-D9D797E6E12A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123551B-EB3D-4CAA-9BC0-9B19840E7989}" type="pres">
      <dgm:prSet presAssocID="{761C75FD-0C3B-459C-A0BE-D9D797E6E12A}" presName="txShp" presStyleLbl="node1" presStyleIdx="0" presStyleCnt="3">
        <dgm:presLayoutVars>
          <dgm:bulletEnabled val="1"/>
        </dgm:presLayoutVars>
      </dgm:prSet>
      <dgm:spPr/>
    </dgm:pt>
    <dgm:pt modelId="{30C57D33-BAB3-4F4E-A1B1-3A1C99869286}" type="pres">
      <dgm:prSet presAssocID="{B8D1222F-B838-4DB9-ACEA-65300F478448}" presName="spacing" presStyleCnt="0"/>
      <dgm:spPr/>
    </dgm:pt>
    <dgm:pt modelId="{4DF4E466-07E6-4365-8E56-2E2DF96937C7}" type="pres">
      <dgm:prSet presAssocID="{8D4FB8CB-3430-461A-8C75-4A9B9E07CB02}" presName="composite" presStyleCnt="0"/>
      <dgm:spPr/>
    </dgm:pt>
    <dgm:pt modelId="{3F4988CE-0748-4CC5-85D4-3F3A9B01F43E}" type="pres">
      <dgm:prSet presAssocID="{8D4FB8CB-3430-461A-8C75-4A9B9E07CB02}" presName="imgShp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1F6A7A2-0387-42C6-AF01-AED1BAD3624F}" type="pres">
      <dgm:prSet presAssocID="{8D4FB8CB-3430-461A-8C75-4A9B9E07CB02}" presName="txShp" presStyleLbl="node1" presStyleIdx="1" presStyleCnt="3">
        <dgm:presLayoutVars>
          <dgm:bulletEnabled val="1"/>
        </dgm:presLayoutVars>
      </dgm:prSet>
      <dgm:spPr/>
    </dgm:pt>
    <dgm:pt modelId="{AE36DB22-D7EE-42F6-B7FF-E575B1E29A38}" type="pres">
      <dgm:prSet presAssocID="{D8825D7B-374B-4EDE-83B0-F4AFDC05D972}" presName="spacing" presStyleCnt="0"/>
      <dgm:spPr/>
    </dgm:pt>
    <dgm:pt modelId="{C5921D73-25CE-49EF-A4BF-6284B50A8125}" type="pres">
      <dgm:prSet presAssocID="{B7736866-BB4C-4657-9348-7800B4D33C2B}" presName="composite" presStyleCnt="0"/>
      <dgm:spPr/>
    </dgm:pt>
    <dgm:pt modelId="{3B951C3F-3D1C-497C-ACD8-3C6BE83F1F8D}" type="pres">
      <dgm:prSet presAssocID="{B7736866-BB4C-4657-9348-7800B4D33C2B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BD553BDF-8755-4B4C-B3BE-DE05FCCA4CF9}" type="pres">
      <dgm:prSet presAssocID="{B7736866-BB4C-4657-9348-7800B4D33C2B}" presName="txShp" presStyleLbl="node1" presStyleIdx="2" presStyleCnt="3" custScaleX="107915" custScaleY="102937">
        <dgm:presLayoutVars>
          <dgm:bulletEnabled val="1"/>
        </dgm:presLayoutVars>
      </dgm:prSet>
      <dgm:spPr/>
    </dgm:pt>
  </dgm:ptLst>
  <dgm:cxnLst>
    <dgm:cxn modelId="{4FF69F06-6114-43D9-A90C-5F133673E427}" type="presOf" srcId="{8D4FB8CB-3430-461A-8C75-4A9B9E07CB02}" destId="{51F6A7A2-0387-42C6-AF01-AED1BAD3624F}" srcOrd="0" destOrd="0" presId="urn:microsoft.com/office/officeart/2005/8/layout/vList3"/>
    <dgm:cxn modelId="{6AA5EB15-7242-41D3-97E5-91D72A5248BA}" type="presOf" srcId="{761C75FD-0C3B-459C-A0BE-D9D797E6E12A}" destId="{D123551B-EB3D-4CAA-9BC0-9B19840E7989}" srcOrd="0" destOrd="0" presId="urn:microsoft.com/office/officeart/2005/8/layout/vList3"/>
    <dgm:cxn modelId="{9A3C8E78-BB56-456D-BFDF-19BEB6D1195D}" srcId="{872AE83D-B96C-4BA6-AACE-5259ADC8564C}" destId="{8D4FB8CB-3430-461A-8C75-4A9B9E07CB02}" srcOrd="1" destOrd="0" parTransId="{C0498C5C-E945-4AAD-8786-3BAB07D168F8}" sibTransId="{D8825D7B-374B-4EDE-83B0-F4AFDC05D972}"/>
    <dgm:cxn modelId="{9D8D418C-9807-4F6F-BF69-7DA87C6AF2C0}" type="presOf" srcId="{B7736866-BB4C-4657-9348-7800B4D33C2B}" destId="{BD553BDF-8755-4B4C-B3BE-DE05FCCA4CF9}" srcOrd="0" destOrd="0" presId="urn:microsoft.com/office/officeart/2005/8/layout/vList3"/>
    <dgm:cxn modelId="{E72EC699-9864-4D3F-BFD7-257BEE0EAE0A}" srcId="{872AE83D-B96C-4BA6-AACE-5259ADC8564C}" destId="{B7736866-BB4C-4657-9348-7800B4D33C2B}" srcOrd="2" destOrd="0" parTransId="{60146DCD-8A72-4F9C-A17B-24331FA0526E}" sibTransId="{91906ED4-0894-4D9F-B939-18D24FD02E38}"/>
    <dgm:cxn modelId="{7B32719E-78DF-4B27-8C17-E77848366BA5}" type="presOf" srcId="{872AE83D-B96C-4BA6-AACE-5259ADC8564C}" destId="{732282CE-8F53-4F3C-BDF8-7A0EA7BD40A3}" srcOrd="0" destOrd="0" presId="urn:microsoft.com/office/officeart/2005/8/layout/vList3"/>
    <dgm:cxn modelId="{B125CCAA-60FE-4BBD-ADAE-F36E6D5D9F9E}" srcId="{872AE83D-B96C-4BA6-AACE-5259ADC8564C}" destId="{761C75FD-0C3B-459C-A0BE-D9D797E6E12A}" srcOrd="0" destOrd="0" parTransId="{9C2F8AAF-DEB4-4D32-A588-881533FEADAD}" sibTransId="{B8D1222F-B838-4DB9-ACEA-65300F478448}"/>
    <dgm:cxn modelId="{8953D380-D5A1-4079-9DE9-EFA82DC1504E}" type="presParOf" srcId="{732282CE-8F53-4F3C-BDF8-7A0EA7BD40A3}" destId="{2DA67957-CEE6-45B6-B048-EA861E121735}" srcOrd="0" destOrd="0" presId="urn:microsoft.com/office/officeart/2005/8/layout/vList3"/>
    <dgm:cxn modelId="{ABC5BD56-8BA8-4839-AF55-D52A45EE222D}" type="presParOf" srcId="{2DA67957-CEE6-45B6-B048-EA861E121735}" destId="{230B8F07-14BC-4DD1-858A-F0E465D5387C}" srcOrd="0" destOrd="0" presId="urn:microsoft.com/office/officeart/2005/8/layout/vList3"/>
    <dgm:cxn modelId="{BAB45690-94A6-40AB-ACCC-C1EE84DC2D59}" type="presParOf" srcId="{2DA67957-CEE6-45B6-B048-EA861E121735}" destId="{D123551B-EB3D-4CAA-9BC0-9B19840E7989}" srcOrd="1" destOrd="0" presId="urn:microsoft.com/office/officeart/2005/8/layout/vList3"/>
    <dgm:cxn modelId="{5788729B-C649-4D10-A105-4BCCDFCC6285}" type="presParOf" srcId="{732282CE-8F53-4F3C-BDF8-7A0EA7BD40A3}" destId="{30C57D33-BAB3-4F4E-A1B1-3A1C99869286}" srcOrd="1" destOrd="0" presId="urn:microsoft.com/office/officeart/2005/8/layout/vList3"/>
    <dgm:cxn modelId="{BF4CE604-9F02-443E-ADD9-40AA08A77589}" type="presParOf" srcId="{732282CE-8F53-4F3C-BDF8-7A0EA7BD40A3}" destId="{4DF4E466-07E6-4365-8E56-2E2DF96937C7}" srcOrd="2" destOrd="0" presId="urn:microsoft.com/office/officeart/2005/8/layout/vList3"/>
    <dgm:cxn modelId="{68981E9C-CF5D-4B2F-B02B-BB3427105E6A}" type="presParOf" srcId="{4DF4E466-07E6-4365-8E56-2E2DF96937C7}" destId="{3F4988CE-0748-4CC5-85D4-3F3A9B01F43E}" srcOrd="0" destOrd="0" presId="urn:microsoft.com/office/officeart/2005/8/layout/vList3"/>
    <dgm:cxn modelId="{E8F8E8EF-3741-4049-8872-E03B04AEC73D}" type="presParOf" srcId="{4DF4E466-07E6-4365-8E56-2E2DF96937C7}" destId="{51F6A7A2-0387-42C6-AF01-AED1BAD3624F}" srcOrd="1" destOrd="0" presId="urn:microsoft.com/office/officeart/2005/8/layout/vList3"/>
    <dgm:cxn modelId="{7ACFEBB8-6001-4691-99CE-76DD7F5FD536}" type="presParOf" srcId="{732282CE-8F53-4F3C-BDF8-7A0EA7BD40A3}" destId="{AE36DB22-D7EE-42F6-B7FF-E575B1E29A38}" srcOrd="3" destOrd="0" presId="urn:microsoft.com/office/officeart/2005/8/layout/vList3"/>
    <dgm:cxn modelId="{C8E4BBB8-8BEC-42B8-B6D5-D43618FFCF0A}" type="presParOf" srcId="{732282CE-8F53-4F3C-BDF8-7A0EA7BD40A3}" destId="{C5921D73-25CE-49EF-A4BF-6284B50A8125}" srcOrd="4" destOrd="0" presId="urn:microsoft.com/office/officeart/2005/8/layout/vList3"/>
    <dgm:cxn modelId="{192BDD4F-9419-415B-AE28-B7646081022D}" type="presParOf" srcId="{C5921D73-25CE-49EF-A4BF-6284B50A8125}" destId="{3B951C3F-3D1C-497C-ACD8-3C6BE83F1F8D}" srcOrd="0" destOrd="0" presId="urn:microsoft.com/office/officeart/2005/8/layout/vList3"/>
    <dgm:cxn modelId="{6AEEE250-1C4B-4C0A-8B50-77218152B429}" type="presParOf" srcId="{C5921D73-25CE-49EF-A4BF-6284B50A8125}" destId="{BD553BDF-8755-4B4C-B3BE-DE05FCCA4CF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89854-F27B-40F0-A980-83F234B89AAE}">
      <dsp:nvSpPr>
        <dsp:cNvPr id="0" name=""/>
        <dsp:cNvSpPr/>
      </dsp:nvSpPr>
      <dsp:spPr>
        <a:xfrm>
          <a:off x="3382900" y="-512558"/>
          <a:ext cx="6691483" cy="6691483"/>
        </a:xfrm>
        <a:prstGeom prst="circularArrow">
          <a:avLst>
            <a:gd name="adj1" fmla="val 5544"/>
            <a:gd name="adj2" fmla="val 330680"/>
            <a:gd name="adj3" fmla="val 12887088"/>
            <a:gd name="adj4" fmla="val 17953943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31EFD-8072-461C-B9EA-DA179E1A3500}">
      <dsp:nvSpPr>
        <dsp:cNvPr id="0" name=""/>
        <dsp:cNvSpPr/>
      </dsp:nvSpPr>
      <dsp:spPr>
        <a:xfrm>
          <a:off x="4450071" y="58856"/>
          <a:ext cx="4241305" cy="6957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Là</a:t>
          </a:r>
          <a:r>
            <a:rPr lang="en-US" sz="2800" kern="1200" dirty="0"/>
            <a:t> </a:t>
          </a:r>
          <a:r>
            <a:rPr lang="en-US" sz="2800" kern="1200" dirty="0" err="1"/>
            <a:t>một</a:t>
          </a:r>
          <a:r>
            <a:rPr lang="en-US" sz="2800" kern="1200" dirty="0"/>
            <a:t> </a:t>
          </a:r>
          <a:r>
            <a:rPr lang="en-US" sz="2800" kern="1200" dirty="0" err="1"/>
            <a:t>môn</a:t>
          </a:r>
          <a:r>
            <a:rPr lang="en-US" sz="2800" kern="1200" dirty="0"/>
            <a:t> </a:t>
          </a:r>
          <a:r>
            <a:rPr lang="en-US" sz="2800" kern="1200" dirty="0" err="1"/>
            <a:t>học</a:t>
          </a:r>
          <a:r>
            <a:rPr lang="en-US" sz="2800" kern="1200" dirty="0"/>
            <a:t> </a:t>
          </a:r>
          <a:r>
            <a:rPr lang="en-US" sz="2800" kern="1200" dirty="0" err="1"/>
            <a:t>liên</a:t>
          </a:r>
          <a:r>
            <a:rPr lang="en-US" sz="2800" kern="1200" dirty="0"/>
            <a:t> </a:t>
          </a:r>
          <a:r>
            <a:rPr lang="en-US" sz="2800" kern="1200" dirty="0" err="1"/>
            <a:t>ngành</a:t>
          </a:r>
          <a:r>
            <a:rPr lang="en-US" sz="2800" kern="1200" dirty="0"/>
            <a:t> </a:t>
          </a:r>
        </a:p>
      </dsp:txBody>
      <dsp:txXfrm>
        <a:off x="4484036" y="92821"/>
        <a:ext cx="4173375" cy="627851"/>
      </dsp:txXfrm>
    </dsp:sp>
    <dsp:sp modelId="{8552D348-96A5-4B0D-A030-92671193AD85}">
      <dsp:nvSpPr>
        <dsp:cNvPr id="0" name=""/>
        <dsp:cNvSpPr/>
      </dsp:nvSpPr>
      <dsp:spPr>
        <a:xfrm>
          <a:off x="6608308" y="1589629"/>
          <a:ext cx="4626642" cy="2225241"/>
        </a:xfrm>
        <a:prstGeom prst="roundRect">
          <a:avLst/>
        </a:prstGeom>
        <a:solidFill>
          <a:schemeClr val="accent4">
            <a:hueOff val="-2747704"/>
            <a:satOff val="17325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Tập</a:t>
          </a:r>
          <a:r>
            <a:rPr lang="en-US" sz="2400" kern="1200" dirty="0"/>
            <a:t> </a:t>
          </a:r>
          <a:r>
            <a:rPr lang="en-US" sz="2400" kern="1200" dirty="0" err="1"/>
            <a:t>trung</a:t>
          </a:r>
          <a:r>
            <a:rPr lang="en-US" sz="2400" kern="1200" dirty="0"/>
            <a:t> </a:t>
          </a:r>
          <a:r>
            <a:rPr lang="en-US" sz="2400" kern="1200" dirty="0" err="1"/>
            <a:t>tìm</a:t>
          </a:r>
          <a:r>
            <a:rPr lang="en-US" sz="2400" kern="1200" dirty="0"/>
            <a:t> </a:t>
          </a:r>
          <a:r>
            <a:rPr lang="en-US" sz="2400" kern="1200" dirty="0" err="1"/>
            <a:t>hiểu</a:t>
          </a:r>
          <a:r>
            <a:rPr lang="en-US" sz="2400" kern="1200" dirty="0"/>
            <a:t> </a:t>
          </a:r>
          <a:r>
            <a:rPr lang="en-US" sz="2400" kern="1200" dirty="0" err="1"/>
            <a:t>về</a:t>
          </a:r>
          <a:r>
            <a:rPr lang="en-US" sz="2400" kern="1200" dirty="0"/>
            <a:t> </a:t>
          </a:r>
          <a:r>
            <a:rPr lang="en-US" sz="2400" kern="1200" dirty="0" err="1"/>
            <a:t>giới</a:t>
          </a:r>
          <a:r>
            <a:rPr lang="en-US" sz="2400" kern="1200" dirty="0"/>
            <a:t> </a:t>
          </a:r>
          <a:r>
            <a:rPr lang="en-US" sz="2400" kern="1200" dirty="0" err="1"/>
            <a:t>tính</a:t>
          </a:r>
          <a:r>
            <a:rPr lang="en-US" sz="2400" kern="1200" dirty="0"/>
            <a:t> , </a:t>
          </a:r>
          <a:r>
            <a:rPr lang="en-US" sz="2400" kern="1200" dirty="0" err="1"/>
            <a:t>giới</a:t>
          </a:r>
          <a:r>
            <a:rPr lang="en-US" sz="2400" kern="1200" dirty="0"/>
            <a:t>, LGBTIQ+, </a:t>
          </a:r>
          <a:r>
            <a:rPr lang="en-US" sz="2400" kern="1200" dirty="0" err="1"/>
            <a:t>bình</a:t>
          </a:r>
          <a:r>
            <a:rPr lang="en-US" sz="2400" kern="1200" dirty="0"/>
            <a:t> </a:t>
          </a:r>
          <a:r>
            <a:rPr lang="en-US" sz="2400" kern="1200" dirty="0" err="1"/>
            <a:t>đẳng</a:t>
          </a:r>
          <a:r>
            <a:rPr lang="en-US" sz="2400" kern="1200" dirty="0"/>
            <a:t> </a:t>
          </a:r>
          <a:r>
            <a:rPr lang="en-US" sz="2400" kern="1200" dirty="0" err="1"/>
            <a:t>giới</a:t>
          </a:r>
          <a:r>
            <a:rPr lang="en-US" sz="2400" kern="1200" dirty="0"/>
            <a:t>, </a:t>
          </a:r>
          <a:r>
            <a:rPr lang="en-US" sz="2400" kern="1200" dirty="0" err="1"/>
            <a:t>định</a:t>
          </a:r>
          <a:r>
            <a:rPr lang="en-US" sz="2400" kern="1200" dirty="0"/>
            <a:t> </a:t>
          </a:r>
          <a:r>
            <a:rPr lang="en-US" sz="2400" kern="1200" dirty="0" err="1"/>
            <a:t>kiến</a:t>
          </a:r>
          <a:r>
            <a:rPr lang="en-US" sz="2400" kern="1200" dirty="0"/>
            <a:t> </a:t>
          </a:r>
          <a:r>
            <a:rPr lang="en-US" sz="2400" kern="1200" dirty="0" err="1"/>
            <a:t>giới</a:t>
          </a:r>
          <a:r>
            <a:rPr lang="en-US" sz="2400" kern="1200" dirty="0"/>
            <a:t>, </a:t>
          </a:r>
          <a:r>
            <a:rPr lang="en-US" sz="2400" kern="1200" dirty="0" err="1"/>
            <a:t>quấy</a:t>
          </a:r>
          <a:r>
            <a:rPr lang="en-US" sz="2400" kern="1200" dirty="0"/>
            <a:t> </a:t>
          </a:r>
          <a:r>
            <a:rPr lang="en-US" sz="2400" kern="1200" dirty="0" err="1"/>
            <a:t>rối</a:t>
          </a:r>
          <a:r>
            <a:rPr lang="en-US" sz="2400" kern="1200" dirty="0"/>
            <a:t> </a:t>
          </a:r>
          <a:r>
            <a:rPr lang="en-US" sz="2400" kern="1200" dirty="0" err="1"/>
            <a:t>tình</a:t>
          </a:r>
          <a:r>
            <a:rPr lang="en-US" sz="2400" kern="1200" dirty="0"/>
            <a:t> </a:t>
          </a:r>
          <a:r>
            <a:rPr lang="en-US" sz="2400" kern="1200" dirty="0" err="1"/>
            <a:t>dục</a:t>
          </a:r>
          <a:r>
            <a:rPr lang="en-US" sz="2400" kern="1200" dirty="0"/>
            <a:t>, </a:t>
          </a:r>
          <a:r>
            <a:rPr lang="en-US" sz="2400" kern="1200" dirty="0" err="1"/>
            <a:t>vai</a:t>
          </a:r>
          <a:r>
            <a:rPr lang="en-US" sz="2400" kern="1200" dirty="0"/>
            <a:t> </a:t>
          </a:r>
          <a:r>
            <a:rPr lang="en-US" sz="2400" kern="1200" dirty="0" err="1"/>
            <a:t>trò</a:t>
          </a:r>
          <a:r>
            <a:rPr lang="en-US" sz="2400" kern="1200" dirty="0"/>
            <a:t> </a:t>
          </a:r>
          <a:r>
            <a:rPr lang="en-US" sz="2400" kern="1200" dirty="0" err="1"/>
            <a:t>giới</a:t>
          </a:r>
          <a:r>
            <a:rPr lang="en-US" sz="2400" kern="1200" dirty="0"/>
            <a:t> (gender roles), </a:t>
          </a:r>
          <a:r>
            <a:rPr lang="en-US" sz="2400" kern="1200" dirty="0" err="1"/>
            <a:t>quyền</a:t>
          </a:r>
          <a:r>
            <a:rPr lang="en-US" sz="2400" kern="1200" dirty="0"/>
            <a:t> con </a:t>
          </a:r>
          <a:r>
            <a:rPr lang="en-US" sz="2400" kern="1200" dirty="0" err="1"/>
            <a:t>người</a:t>
          </a:r>
          <a:r>
            <a:rPr lang="en-US" sz="2400" kern="1200" dirty="0"/>
            <a:t>, </a:t>
          </a:r>
          <a:r>
            <a:rPr lang="en-US" sz="2400" kern="1200" dirty="0" err="1"/>
            <a:t>quyền</a:t>
          </a:r>
          <a:r>
            <a:rPr lang="en-US" sz="2400" kern="1200" dirty="0"/>
            <a:t> </a:t>
          </a:r>
          <a:r>
            <a:rPr lang="en-US" sz="2400" kern="1200" dirty="0" err="1"/>
            <a:t>phụ</a:t>
          </a:r>
          <a:r>
            <a:rPr lang="en-US" sz="2400" kern="1200" dirty="0"/>
            <a:t> </a:t>
          </a:r>
          <a:r>
            <a:rPr lang="en-US" sz="2400" kern="1200" dirty="0" err="1"/>
            <a:t>nữ</a:t>
          </a:r>
          <a:r>
            <a:rPr lang="en-US" sz="2400" kern="1200" dirty="0"/>
            <a:t>. </a:t>
          </a:r>
          <a:r>
            <a:rPr lang="en-US" sz="2400" kern="1200" dirty="0" err="1"/>
            <a:t>Tăng</a:t>
          </a:r>
          <a:r>
            <a:rPr lang="en-US" sz="2400" kern="1200" dirty="0"/>
            <a:t> </a:t>
          </a:r>
          <a:r>
            <a:rPr lang="en-US" sz="2400" kern="1200" dirty="0" err="1"/>
            <a:t>quyền</a:t>
          </a:r>
          <a:r>
            <a:rPr lang="en-US" sz="2400" kern="1200" dirty="0"/>
            <a:t> </a:t>
          </a:r>
          <a:r>
            <a:rPr lang="en-US" sz="2400" kern="1200" dirty="0" err="1"/>
            <a:t>lực</a:t>
          </a:r>
          <a:r>
            <a:rPr lang="en-US" sz="2400" kern="1200" dirty="0"/>
            <a:t> (empowerment)</a:t>
          </a:r>
        </a:p>
      </dsp:txBody>
      <dsp:txXfrm>
        <a:off x="6716935" y="1698256"/>
        <a:ext cx="4409388" cy="2007987"/>
      </dsp:txXfrm>
    </dsp:sp>
    <dsp:sp modelId="{3E48F9DC-69FB-4718-AFA6-AA5BFCE3BF21}">
      <dsp:nvSpPr>
        <dsp:cNvPr id="0" name=""/>
        <dsp:cNvSpPr/>
      </dsp:nvSpPr>
      <dsp:spPr>
        <a:xfrm>
          <a:off x="6178802" y="4413518"/>
          <a:ext cx="4225100" cy="1853942"/>
        </a:xfrm>
        <a:prstGeom prst="roundRect">
          <a:avLst/>
        </a:prstGeom>
        <a:solidFill>
          <a:schemeClr val="accent4">
            <a:hueOff val="-5495408"/>
            <a:satOff val="34650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Hiểu</a:t>
          </a:r>
          <a:r>
            <a:rPr lang="en-US" sz="2800" kern="1200" dirty="0"/>
            <a:t> </a:t>
          </a:r>
          <a:r>
            <a:rPr lang="en-US" sz="2800" kern="1200" dirty="0" err="1"/>
            <a:t>lăng</a:t>
          </a:r>
          <a:r>
            <a:rPr lang="en-US" sz="2800" kern="1200" dirty="0"/>
            <a:t> </a:t>
          </a:r>
          <a:r>
            <a:rPr lang="en-US" sz="2800" kern="1200" dirty="0" err="1"/>
            <a:t>kính</a:t>
          </a:r>
          <a:r>
            <a:rPr lang="en-US" sz="2800" kern="1200" dirty="0"/>
            <a:t> GIỚI, </a:t>
          </a:r>
          <a:r>
            <a:rPr lang="en-US" sz="2800" kern="1200" dirty="0" err="1"/>
            <a:t>lý</a:t>
          </a:r>
          <a:r>
            <a:rPr lang="en-US" sz="2800" kern="1200" dirty="0"/>
            <a:t> </a:t>
          </a:r>
          <a:r>
            <a:rPr lang="en-US" sz="2800" kern="1200" dirty="0" err="1"/>
            <a:t>thuyết</a:t>
          </a:r>
          <a:r>
            <a:rPr lang="en-US" sz="2800" kern="1200" dirty="0"/>
            <a:t> </a:t>
          </a:r>
          <a:r>
            <a:rPr lang="en-US" sz="2800" kern="1200" dirty="0" err="1"/>
            <a:t>Nữ</a:t>
          </a:r>
          <a:r>
            <a:rPr lang="en-US" sz="2800" kern="1200" dirty="0"/>
            <a:t> </a:t>
          </a:r>
          <a:r>
            <a:rPr lang="en-US" sz="2800" kern="1200" dirty="0" err="1"/>
            <a:t>Quyền</a:t>
          </a:r>
          <a:r>
            <a:rPr lang="en-US" sz="2800" kern="1200" dirty="0"/>
            <a:t>, </a:t>
          </a:r>
          <a:r>
            <a:rPr lang="en-US" sz="2800" kern="1200" dirty="0" err="1"/>
            <a:t>quan</a:t>
          </a:r>
          <a:r>
            <a:rPr lang="en-US" sz="2800" kern="1200" dirty="0"/>
            <a:t> </a:t>
          </a:r>
          <a:r>
            <a:rPr lang="en-US" sz="2800" kern="1200" dirty="0" err="1"/>
            <a:t>điểm</a:t>
          </a:r>
          <a:r>
            <a:rPr lang="en-US" sz="2800" kern="1200" dirty="0"/>
            <a:t> Gia </a:t>
          </a:r>
          <a:r>
            <a:rPr lang="en-US" sz="2800" kern="1200" dirty="0" err="1"/>
            <a:t>Trưởng-Nho</a:t>
          </a:r>
          <a:r>
            <a:rPr lang="en-US" sz="2800" kern="1200" dirty="0"/>
            <a:t> </a:t>
          </a:r>
          <a:r>
            <a:rPr lang="en-US" sz="2800" kern="1200" dirty="0" err="1"/>
            <a:t>Giáo</a:t>
          </a:r>
          <a:endParaRPr lang="en-US" sz="2800" kern="1200" dirty="0"/>
        </a:p>
      </dsp:txBody>
      <dsp:txXfrm>
        <a:off x="6269304" y="4504020"/>
        <a:ext cx="4044096" cy="1672938"/>
      </dsp:txXfrm>
    </dsp:sp>
    <dsp:sp modelId="{89D3158D-9B91-4124-9EFC-6DB974A69ADF}">
      <dsp:nvSpPr>
        <dsp:cNvPr id="0" name=""/>
        <dsp:cNvSpPr/>
      </dsp:nvSpPr>
      <dsp:spPr>
        <a:xfrm>
          <a:off x="702228" y="3969263"/>
          <a:ext cx="4879843" cy="2523765"/>
        </a:xfrm>
        <a:prstGeom prst="roundRect">
          <a:avLst/>
        </a:prstGeom>
        <a:solidFill>
          <a:schemeClr val="accent4">
            <a:hueOff val="-8243112"/>
            <a:satOff val="51974"/>
            <a:lumOff val="-1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Kỹ</a:t>
          </a:r>
          <a:r>
            <a:rPr lang="en-US" sz="2600" kern="1200" dirty="0"/>
            <a:t> </a:t>
          </a:r>
          <a:r>
            <a:rPr lang="en-US" sz="2600" kern="1200" dirty="0" err="1"/>
            <a:t>năng</a:t>
          </a:r>
          <a:r>
            <a:rPr lang="en-US" sz="2600" kern="1200" dirty="0"/>
            <a:t> </a:t>
          </a:r>
          <a:r>
            <a:rPr lang="en-US" sz="2600" kern="1200" dirty="0" err="1"/>
            <a:t>tư</a:t>
          </a:r>
          <a:r>
            <a:rPr lang="en-US" sz="2600" kern="1200" dirty="0"/>
            <a:t> </a:t>
          </a:r>
          <a:r>
            <a:rPr lang="en-US" sz="2600" kern="1200" dirty="0" err="1"/>
            <a:t>duy</a:t>
          </a:r>
          <a:r>
            <a:rPr lang="en-US" sz="2600" kern="1200" dirty="0"/>
            <a:t> </a:t>
          </a:r>
          <a:r>
            <a:rPr lang="en-US" sz="2600" kern="1200" dirty="0" err="1"/>
            <a:t>phản</a:t>
          </a:r>
          <a:r>
            <a:rPr lang="en-US" sz="2600" kern="1200" dirty="0"/>
            <a:t> </a:t>
          </a:r>
          <a:r>
            <a:rPr lang="en-US" sz="2600" kern="1200" dirty="0" err="1"/>
            <a:t>biện</a:t>
          </a:r>
          <a:r>
            <a:rPr lang="en-US" sz="2600" kern="1200" dirty="0"/>
            <a:t>, </a:t>
          </a:r>
          <a:r>
            <a:rPr lang="en-US" sz="2600" kern="1200" dirty="0" err="1"/>
            <a:t>óc</a:t>
          </a:r>
          <a:r>
            <a:rPr lang="en-US" sz="2600" kern="1200" dirty="0"/>
            <a:t> </a:t>
          </a:r>
          <a:r>
            <a:rPr lang="en-US" sz="2600" kern="1200" dirty="0" err="1"/>
            <a:t>hiếu</a:t>
          </a:r>
          <a:r>
            <a:rPr lang="en-US" sz="2600" kern="1200" dirty="0"/>
            <a:t> </a:t>
          </a:r>
          <a:r>
            <a:rPr lang="en-US" sz="2600" kern="1200" dirty="0" err="1"/>
            <a:t>kỳ</a:t>
          </a:r>
          <a:r>
            <a:rPr lang="en-US" sz="2600" kern="1200" dirty="0"/>
            <a:t>, </a:t>
          </a:r>
          <a:r>
            <a:rPr lang="en-US" sz="2600" kern="1200" dirty="0" err="1"/>
            <a:t>cởi</a:t>
          </a:r>
          <a:r>
            <a:rPr lang="en-US" sz="2600" kern="1200" dirty="0"/>
            <a:t> </a:t>
          </a:r>
          <a:r>
            <a:rPr lang="en-US" sz="2600" kern="1200" dirty="0" err="1"/>
            <a:t>mở</a:t>
          </a:r>
          <a:r>
            <a:rPr lang="en-US" sz="2600" kern="1200" dirty="0"/>
            <a:t> </a:t>
          </a:r>
          <a:r>
            <a:rPr lang="en-US" sz="2600" kern="1200" dirty="0" err="1"/>
            <a:t>để</a:t>
          </a:r>
          <a:r>
            <a:rPr lang="en-US" sz="2600" kern="1200" dirty="0"/>
            <a:t> </a:t>
          </a:r>
          <a:r>
            <a:rPr lang="en-US" sz="2600" kern="1200" dirty="0" err="1"/>
            <a:t>tự</a:t>
          </a:r>
          <a:r>
            <a:rPr lang="en-US" sz="2600" kern="1200" dirty="0"/>
            <a:t> </a:t>
          </a:r>
          <a:r>
            <a:rPr lang="en-US" sz="2600" kern="1200" dirty="0" err="1"/>
            <a:t>quan</a:t>
          </a:r>
          <a:r>
            <a:rPr lang="en-US" sz="2600" kern="1200" dirty="0"/>
            <a:t> </a:t>
          </a:r>
          <a:r>
            <a:rPr lang="en-US" sz="2600" kern="1200" dirty="0" err="1"/>
            <a:t>sát</a:t>
          </a:r>
          <a:r>
            <a:rPr lang="en-US" sz="2600" kern="1200" dirty="0"/>
            <a:t>, </a:t>
          </a:r>
          <a:r>
            <a:rPr lang="en-US" sz="2600" kern="1200" dirty="0" err="1"/>
            <a:t>tự</a:t>
          </a:r>
          <a:r>
            <a:rPr lang="en-US" sz="2600" kern="1200" dirty="0"/>
            <a:t> </a:t>
          </a:r>
          <a:r>
            <a:rPr lang="en-US" sz="2600" kern="1200" dirty="0" err="1"/>
            <a:t>nhận</a:t>
          </a:r>
          <a:r>
            <a:rPr lang="en-US" sz="2600" kern="1200" dirty="0"/>
            <a:t> </a:t>
          </a:r>
          <a:r>
            <a:rPr lang="en-US" sz="2600" kern="1200" dirty="0" err="1"/>
            <a:t>diện</a:t>
          </a:r>
          <a:r>
            <a:rPr lang="en-US" sz="2600" kern="1200" dirty="0"/>
            <a:t>, </a:t>
          </a:r>
          <a:r>
            <a:rPr lang="en-US" sz="2600" kern="1200" dirty="0" err="1"/>
            <a:t>tự</a:t>
          </a:r>
          <a:r>
            <a:rPr lang="en-US" sz="2600" kern="1200" dirty="0"/>
            <a:t> </a:t>
          </a:r>
          <a:r>
            <a:rPr lang="en-US" sz="2600" kern="1200" dirty="0" err="1"/>
            <a:t>phân</a:t>
          </a:r>
          <a:r>
            <a:rPr lang="en-US" sz="2600" kern="1200" dirty="0"/>
            <a:t> </a:t>
          </a:r>
          <a:r>
            <a:rPr lang="en-US" sz="2600" kern="1200" dirty="0" err="1"/>
            <a:t>tích</a:t>
          </a:r>
          <a:r>
            <a:rPr lang="en-US" sz="2600" kern="1200" dirty="0"/>
            <a:t>, </a:t>
          </a:r>
          <a:r>
            <a:rPr lang="en-US" sz="2600" kern="1200" dirty="0" err="1"/>
            <a:t>tự</a:t>
          </a:r>
          <a:r>
            <a:rPr lang="en-US" sz="2600" kern="1200" dirty="0"/>
            <a:t> </a:t>
          </a:r>
          <a:r>
            <a:rPr lang="en-US" sz="2600" kern="1200" dirty="0" err="1"/>
            <a:t>đánh</a:t>
          </a:r>
          <a:r>
            <a:rPr lang="en-US" sz="2600" kern="1200" dirty="0"/>
            <a:t> </a:t>
          </a:r>
          <a:r>
            <a:rPr lang="en-US" sz="2600" kern="1200" dirty="0" err="1"/>
            <a:t>giá</a:t>
          </a:r>
          <a:r>
            <a:rPr lang="en-US" sz="2600" kern="1200" dirty="0"/>
            <a:t> </a:t>
          </a:r>
          <a:r>
            <a:rPr lang="en-US" sz="2600" kern="1200" dirty="0" err="1"/>
            <a:t>các</a:t>
          </a:r>
          <a:r>
            <a:rPr lang="en-US" sz="2600" kern="1200" dirty="0"/>
            <a:t> </a:t>
          </a:r>
          <a:r>
            <a:rPr lang="en-US" sz="2600" kern="1200" dirty="0" err="1"/>
            <a:t>vấn</a:t>
          </a:r>
          <a:r>
            <a:rPr lang="en-US" sz="2600" kern="1200" dirty="0"/>
            <a:t> </a:t>
          </a:r>
          <a:r>
            <a:rPr lang="en-US" sz="2600" kern="1200" dirty="0" err="1"/>
            <a:t>đề</a:t>
          </a:r>
          <a:r>
            <a:rPr lang="en-US" sz="2600" kern="1200" dirty="0"/>
            <a:t> </a:t>
          </a:r>
          <a:r>
            <a:rPr lang="en-US" sz="2600" kern="1200" dirty="0" err="1"/>
            <a:t>giới</a:t>
          </a:r>
          <a:r>
            <a:rPr lang="en-US" sz="2600" kern="1200" dirty="0"/>
            <a:t> </a:t>
          </a:r>
          <a:r>
            <a:rPr lang="en-US" sz="2600" kern="1200" dirty="0" err="1"/>
            <a:t>trong</a:t>
          </a:r>
          <a:r>
            <a:rPr lang="en-US" sz="2600" kern="1200" dirty="0"/>
            <a:t> </a:t>
          </a:r>
          <a:r>
            <a:rPr lang="en-US" sz="2600" kern="1200" dirty="0" err="1"/>
            <a:t>cuộc</a:t>
          </a:r>
          <a:r>
            <a:rPr lang="en-US" sz="2600" kern="1200" dirty="0"/>
            <a:t> </a:t>
          </a:r>
          <a:r>
            <a:rPr lang="en-US" sz="2600" kern="1200" dirty="0" err="1"/>
            <a:t>sống</a:t>
          </a:r>
          <a:r>
            <a:rPr lang="en-US" sz="2600" kern="1200" dirty="0"/>
            <a:t> </a:t>
          </a:r>
          <a:r>
            <a:rPr lang="en-US" sz="2600" kern="1200" dirty="0" err="1"/>
            <a:t>hàng</a:t>
          </a:r>
          <a:r>
            <a:rPr lang="en-US" sz="2600" kern="1200" dirty="0"/>
            <a:t> </a:t>
          </a:r>
          <a:r>
            <a:rPr lang="en-US" sz="2600" kern="1200" dirty="0" err="1"/>
            <a:t>ngày</a:t>
          </a:r>
          <a:r>
            <a:rPr lang="en-US" sz="2600" kern="1200" dirty="0"/>
            <a:t> ở </a:t>
          </a:r>
          <a:r>
            <a:rPr lang="en-US" sz="2600" kern="1200" dirty="0" err="1"/>
            <a:t>cấp</a:t>
          </a:r>
          <a:r>
            <a:rPr lang="en-US" sz="2600" kern="1200" dirty="0"/>
            <a:t> </a:t>
          </a:r>
          <a:r>
            <a:rPr lang="en-US" sz="2600" kern="1200" dirty="0" err="1"/>
            <a:t>độ</a:t>
          </a:r>
          <a:endParaRPr lang="en-US" sz="2600" kern="1200" dirty="0"/>
        </a:p>
      </dsp:txBody>
      <dsp:txXfrm>
        <a:off x="825428" y="4092463"/>
        <a:ext cx="4633443" cy="2277365"/>
      </dsp:txXfrm>
    </dsp:sp>
    <dsp:sp modelId="{DAF82268-1BC5-4391-A122-5CDFAD0A4D3D}">
      <dsp:nvSpPr>
        <dsp:cNvPr id="0" name=""/>
        <dsp:cNvSpPr/>
      </dsp:nvSpPr>
      <dsp:spPr>
        <a:xfrm>
          <a:off x="1124478" y="1517752"/>
          <a:ext cx="3208734" cy="1604367"/>
        </a:xfrm>
        <a:prstGeom prst="roundRect">
          <a:avLst/>
        </a:prstGeom>
        <a:solidFill>
          <a:schemeClr val="accent4">
            <a:hueOff val="-10990815"/>
            <a:satOff val="69299"/>
            <a:lumOff val="-1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Khung</a:t>
          </a:r>
          <a:r>
            <a:rPr lang="en-US" sz="2800" kern="1200" dirty="0"/>
            <a:t> </a:t>
          </a:r>
          <a:r>
            <a:rPr lang="en-US" sz="2800" kern="1200" dirty="0" err="1"/>
            <a:t>pháp</a:t>
          </a:r>
          <a:r>
            <a:rPr lang="en-US" sz="2800" kern="1200" dirty="0"/>
            <a:t> </a:t>
          </a:r>
          <a:r>
            <a:rPr lang="en-US" sz="2800" kern="1200" dirty="0" err="1"/>
            <a:t>lý</a:t>
          </a:r>
          <a:r>
            <a:rPr lang="en-US" sz="2800" kern="1200" dirty="0"/>
            <a:t> </a:t>
          </a:r>
          <a:r>
            <a:rPr lang="en-US" sz="2800" kern="1200" dirty="0" err="1"/>
            <a:t>của</a:t>
          </a:r>
          <a:r>
            <a:rPr lang="en-US" sz="2800" kern="1200" dirty="0"/>
            <a:t> </a:t>
          </a:r>
          <a:r>
            <a:rPr lang="en-US" sz="2800" kern="1200" dirty="0" err="1"/>
            <a:t>Việt</a:t>
          </a:r>
          <a:r>
            <a:rPr lang="en-US" sz="2800" kern="1200" dirty="0"/>
            <a:t> Nam </a:t>
          </a:r>
          <a:r>
            <a:rPr lang="en-US" sz="2800" kern="1200" dirty="0" err="1"/>
            <a:t>và</a:t>
          </a:r>
          <a:r>
            <a:rPr lang="en-US" sz="2800" kern="1200" dirty="0"/>
            <a:t> </a:t>
          </a:r>
          <a:r>
            <a:rPr lang="en-US" sz="2800" kern="1200" dirty="0" err="1"/>
            <a:t>quốc</a:t>
          </a:r>
          <a:r>
            <a:rPr lang="en-US" sz="2800" kern="1200" dirty="0"/>
            <a:t> </a:t>
          </a:r>
          <a:r>
            <a:rPr lang="en-US" sz="2800" kern="1200" dirty="0" err="1"/>
            <a:t>tế</a:t>
          </a:r>
          <a:r>
            <a:rPr lang="en-US" sz="2800" kern="1200" dirty="0"/>
            <a:t> </a:t>
          </a:r>
          <a:r>
            <a:rPr lang="en-US" sz="2800" kern="1200" dirty="0" err="1"/>
            <a:t>về</a:t>
          </a:r>
          <a:r>
            <a:rPr lang="en-US" sz="2800" kern="1200" dirty="0"/>
            <a:t> BĐG</a:t>
          </a:r>
        </a:p>
      </dsp:txBody>
      <dsp:txXfrm>
        <a:off x="1202797" y="1596071"/>
        <a:ext cx="3052096" cy="14477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049E0-CA71-4008-8FBE-0DBE072EEB78}">
      <dsp:nvSpPr>
        <dsp:cNvPr id="0" name=""/>
        <dsp:cNvSpPr/>
      </dsp:nvSpPr>
      <dsp:spPr>
        <a:xfrm>
          <a:off x="-4364438" y="-669457"/>
          <a:ext cx="5199715" cy="5199715"/>
        </a:xfrm>
        <a:prstGeom prst="blockArc">
          <a:avLst>
            <a:gd name="adj1" fmla="val 18900000"/>
            <a:gd name="adj2" fmla="val 2700000"/>
            <a:gd name="adj3" fmla="val 41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5C040-B650-4C92-B71D-BEDB5777A009}">
      <dsp:nvSpPr>
        <dsp:cNvPr id="0" name=""/>
        <dsp:cNvSpPr/>
      </dsp:nvSpPr>
      <dsp:spPr>
        <a:xfrm>
          <a:off x="537180" y="386080"/>
          <a:ext cx="5119130" cy="772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90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Qua email </a:t>
          </a:r>
        </a:p>
      </dsp:txBody>
      <dsp:txXfrm>
        <a:off x="537180" y="386080"/>
        <a:ext cx="5119130" cy="772160"/>
      </dsp:txXfrm>
    </dsp:sp>
    <dsp:sp modelId="{08BF3626-C5E0-4856-A234-E4D1DA56BB7A}">
      <dsp:nvSpPr>
        <dsp:cNvPr id="0" name=""/>
        <dsp:cNvSpPr/>
      </dsp:nvSpPr>
      <dsp:spPr>
        <a:xfrm>
          <a:off x="54580" y="289560"/>
          <a:ext cx="965200" cy="9652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4AF65F-260A-40F7-AFEE-C044B435337F}">
      <dsp:nvSpPr>
        <dsp:cNvPr id="0" name=""/>
        <dsp:cNvSpPr/>
      </dsp:nvSpPr>
      <dsp:spPr>
        <a:xfrm>
          <a:off x="817860" y="1544320"/>
          <a:ext cx="4838450" cy="772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90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Trao</a:t>
          </a:r>
          <a:r>
            <a:rPr lang="en-US" sz="2500" kern="1200" dirty="0"/>
            <a:t> </a:t>
          </a:r>
          <a:r>
            <a:rPr lang="en-US" sz="2500" kern="1200" dirty="0" err="1"/>
            <a:t>đổi</a:t>
          </a:r>
          <a:r>
            <a:rPr lang="en-US" sz="2500" kern="1200" dirty="0"/>
            <a:t> </a:t>
          </a:r>
          <a:r>
            <a:rPr lang="en-US" sz="2500" kern="1200" dirty="0" err="1"/>
            <a:t>trực</a:t>
          </a:r>
          <a:r>
            <a:rPr lang="en-US" sz="2500" kern="1200" dirty="0"/>
            <a:t> </a:t>
          </a:r>
          <a:r>
            <a:rPr lang="en-US" sz="2500" kern="1200" dirty="0" err="1"/>
            <a:t>tiếp</a:t>
          </a:r>
          <a:r>
            <a:rPr lang="en-US" sz="2500" kern="1200" dirty="0"/>
            <a:t> TRƯỚC </a:t>
          </a:r>
          <a:r>
            <a:rPr lang="en-US" sz="2500" kern="1200" dirty="0" err="1"/>
            <a:t>hoặc</a:t>
          </a:r>
          <a:r>
            <a:rPr lang="en-US" sz="2500" kern="1200" dirty="0"/>
            <a:t> SAU </a:t>
          </a:r>
          <a:r>
            <a:rPr lang="en-US" sz="2500" kern="1200" dirty="0" err="1"/>
            <a:t>giờ</a:t>
          </a:r>
          <a:r>
            <a:rPr lang="en-US" sz="2500" kern="1200" dirty="0"/>
            <a:t> </a:t>
          </a:r>
          <a:r>
            <a:rPr lang="en-US" sz="2500" kern="1200" dirty="0" err="1"/>
            <a:t>học</a:t>
          </a:r>
          <a:endParaRPr lang="en-US" sz="2500" kern="1200" dirty="0"/>
        </a:p>
      </dsp:txBody>
      <dsp:txXfrm>
        <a:off x="817860" y="1544320"/>
        <a:ext cx="4838450" cy="772160"/>
      </dsp:txXfrm>
    </dsp:sp>
    <dsp:sp modelId="{B7C626F5-3809-4F46-BA5F-64BFB7FD37C6}">
      <dsp:nvSpPr>
        <dsp:cNvPr id="0" name=""/>
        <dsp:cNvSpPr/>
      </dsp:nvSpPr>
      <dsp:spPr>
        <a:xfrm>
          <a:off x="335260" y="1447800"/>
          <a:ext cx="965200" cy="9652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C5F11-9A29-4753-9297-D02BB832019E}">
      <dsp:nvSpPr>
        <dsp:cNvPr id="0" name=""/>
        <dsp:cNvSpPr/>
      </dsp:nvSpPr>
      <dsp:spPr>
        <a:xfrm>
          <a:off x="537180" y="2702560"/>
          <a:ext cx="5119130" cy="7721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2902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Những</a:t>
          </a:r>
          <a:r>
            <a:rPr lang="en-US" sz="2500" kern="1200" dirty="0"/>
            <a:t> </a:t>
          </a:r>
          <a:r>
            <a:rPr lang="en-US" sz="2500" kern="1200" dirty="0" err="1"/>
            <a:t>địa</a:t>
          </a:r>
          <a:r>
            <a:rPr lang="en-US" sz="2500" kern="1200" dirty="0"/>
            <a:t> </a:t>
          </a:r>
          <a:r>
            <a:rPr lang="en-US" sz="2500" kern="1200" dirty="0" err="1"/>
            <a:t>điểm</a:t>
          </a:r>
          <a:r>
            <a:rPr lang="en-US" sz="2500" kern="1200" dirty="0"/>
            <a:t> </a:t>
          </a:r>
          <a:r>
            <a:rPr lang="en-US" sz="2500" kern="1200" dirty="0" err="1"/>
            <a:t>công</a:t>
          </a:r>
          <a:r>
            <a:rPr lang="en-US" sz="2500" kern="1200" dirty="0"/>
            <a:t> </a:t>
          </a:r>
          <a:r>
            <a:rPr lang="en-US" sz="2500" kern="1200" dirty="0" err="1"/>
            <a:t>cộng</a:t>
          </a:r>
          <a:r>
            <a:rPr lang="en-US" sz="2500" kern="1200" dirty="0"/>
            <a:t> </a:t>
          </a:r>
          <a:r>
            <a:rPr lang="en-US" sz="2500" kern="1200" dirty="0" err="1"/>
            <a:t>đông</a:t>
          </a:r>
          <a:r>
            <a:rPr lang="en-US" sz="2500" kern="1200" dirty="0"/>
            <a:t> </a:t>
          </a:r>
          <a:r>
            <a:rPr lang="en-US" sz="2500" kern="1200" dirty="0" err="1"/>
            <a:t>người</a:t>
          </a:r>
          <a:r>
            <a:rPr lang="en-US" sz="2500" kern="1200" dirty="0"/>
            <a:t> (</a:t>
          </a:r>
          <a:r>
            <a:rPr lang="en-US" sz="2500" kern="1200" dirty="0" err="1"/>
            <a:t>không</a:t>
          </a:r>
          <a:r>
            <a:rPr lang="en-US" sz="2500" kern="1200" dirty="0"/>
            <a:t> </a:t>
          </a:r>
          <a:r>
            <a:rPr lang="en-US" sz="2500" kern="1200" dirty="0" err="1"/>
            <a:t>gặp</a:t>
          </a:r>
          <a:r>
            <a:rPr lang="en-US" sz="2500" kern="1200" dirty="0"/>
            <a:t> </a:t>
          </a:r>
          <a:r>
            <a:rPr lang="en-US" sz="2500" kern="1200" dirty="0" err="1"/>
            <a:t>riêng</a:t>
          </a:r>
          <a:r>
            <a:rPr lang="en-US" sz="2500" kern="1200" dirty="0"/>
            <a:t> </a:t>
          </a:r>
          <a:r>
            <a:rPr lang="en-US" sz="2500" kern="1200" dirty="0" err="1"/>
            <a:t>tại</a:t>
          </a:r>
          <a:r>
            <a:rPr lang="en-US" sz="2500" kern="1200" dirty="0"/>
            <a:t> </a:t>
          </a:r>
          <a:r>
            <a:rPr lang="en-US" sz="2500" kern="1200" dirty="0" err="1"/>
            <a:t>nhà</a:t>
          </a:r>
          <a:r>
            <a:rPr lang="en-US" sz="2500" kern="1200" dirty="0"/>
            <a:t>)</a:t>
          </a:r>
        </a:p>
      </dsp:txBody>
      <dsp:txXfrm>
        <a:off x="537180" y="2702560"/>
        <a:ext cx="5119130" cy="772160"/>
      </dsp:txXfrm>
    </dsp:sp>
    <dsp:sp modelId="{F82933F0-979B-4DDD-AFA3-2890227E3321}">
      <dsp:nvSpPr>
        <dsp:cNvPr id="0" name=""/>
        <dsp:cNvSpPr/>
      </dsp:nvSpPr>
      <dsp:spPr>
        <a:xfrm>
          <a:off x="54580" y="2606040"/>
          <a:ext cx="965200" cy="9652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88910-386D-41C6-B131-16690311E873}">
      <dsp:nvSpPr>
        <dsp:cNvPr id="0" name=""/>
        <dsp:cNvSpPr/>
      </dsp:nvSpPr>
      <dsp:spPr>
        <a:xfrm>
          <a:off x="2864327" y="2281"/>
          <a:ext cx="5915025" cy="537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00"/>
              </a:solidFill>
            </a:rPr>
            <a:t>1</a:t>
          </a:r>
        </a:p>
      </dsp:txBody>
      <dsp:txXfrm>
        <a:off x="2864327" y="2281"/>
        <a:ext cx="5915025" cy="537729"/>
      </dsp:txXfrm>
    </dsp:sp>
    <dsp:sp modelId="{3FFB0AB4-BAC1-4215-A2AA-AC90DC6F8AB1}">
      <dsp:nvSpPr>
        <dsp:cNvPr id="0" name=""/>
        <dsp:cNvSpPr/>
      </dsp:nvSpPr>
      <dsp:spPr>
        <a:xfrm>
          <a:off x="2864327" y="540011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AA254-0A2C-4863-AE26-0654D8EF218B}">
      <dsp:nvSpPr>
        <dsp:cNvPr id="0" name=""/>
        <dsp:cNvSpPr/>
      </dsp:nvSpPr>
      <dsp:spPr>
        <a:xfrm>
          <a:off x="3695716" y="540011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407067"/>
            <a:satOff val="2567"/>
            <a:lumOff val="-697"/>
            <a:alphaOff val="0"/>
          </a:schemeClr>
        </a:solidFill>
        <a:ln w="12700" cap="flat" cmpd="sng" algn="ctr">
          <a:solidFill>
            <a:schemeClr val="accent4">
              <a:hueOff val="-407067"/>
              <a:satOff val="2567"/>
              <a:lumOff val="-6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E19F7-6603-4218-9625-3ED5C33CD874}">
      <dsp:nvSpPr>
        <dsp:cNvPr id="0" name=""/>
        <dsp:cNvSpPr/>
      </dsp:nvSpPr>
      <dsp:spPr>
        <a:xfrm>
          <a:off x="4527763" y="540011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814134"/>
            <a:satOff val="5133"/>
            <a:lumOff val="-1394"/>
            <a:alphaOff val="0"/>
          </a:schemeClr>
        </a:solidFill>
        <a:ln w="12700" cap="flat" cmpd="sng" algn="ctr">
          <a:solidFill>
            <a:schemeClr val="accent4">
              <a:hueOff val="-814134"/>
              <a:satOff val="5133"/>
              <a:lumOff val="-13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CF626-264E-4132-A5E0-ECF8D8164760}">
      <dsp:nvSpPr>
        <dsp:cNvPr id="0" name=""/>
        <dsp:cNvSpPr/>
      </dsp:nvSpPr>
      <dsp:spPr>
        <a:xfrm>
          <a:off x="5359153" y="540011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1221202"/>
            <a:satOff val="7700"/>
            <a:lumOff val="-2092"/>
            <a:alphaOff val="0"/>
          </a:schemeClr>
        </a:solidFill>
        <a:ln w="12700" cap="flat" cmpd="sng" algn="ctr">
          <a:solidFill>
            <a:schemeClr val="accent4">
              <a:hueOff val="-1221202"/>
              <a:satOff val="7700"/>
              <a:lumOff val="-2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A5B75-9FBA-45D1-B042-4CFF01A81CB3}">
      <dsp:nvSpPr>
        <dsp:cNvPr id="0" name=""/>
        <dsp:cNvSpPr/>
      </dsp:nvSpPr>
      <dsp:spPr>
        <a:xfrm>
          <a:off x="6191200" y="540011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1628269"/>
            <a:satOff val="10267"/>
            <a:lumOff val="-2789"/>
            <a:alphaOff val="0"/>
          </a:schemeClr>
        </a:solidFill>
        <a:ln w="12700" cap="flat" cmpd="sng" algn="ctr">
          <a:solidFill>
            <a:schemeClr val="accent4">
              <a:hueOff val="-1628269"/>
              <a:satOff val="10267"/>
              <a:lumOff val="-27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F7780-8E13-4ADA-88B9-5653ACB93706}">
      <dsp:nvSpPr>
        <dsp:cNvPr id="0" name=""/>
        <dsp:cNvSpPr/>
      </dsp:nvSpPr>
      <dsp:spPr>
        <a:xfrm>
          <a:off x="7022589" y="540011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2035336"/>
            <a:satOff val="12833"/>
            <a:lumOff val="-3486"/>
            <a:alphaOff val="0"/>
          </a:schemeClr>
        </a:solidFill>
        <a:ln w="12700" cap="flat" cmpd="sng" algn="ctr">
          <a:solidFill>
            <a:schemeClr val="accent4">
              <a:hueOff val="-2035336"/>
              <a:satOff val="12833"/>
              <a:lumOff val="-34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90080-CA34-4DA3-884E-00DEB7C90DD1}">
      <dsp:nvSpPr>
        <dsp:cNvPr id="0" name=""/>
        <dsp:cNvSpPr/>
      </dsp:nvSpPr>
      <dsp:spPr>
        <a:xfrm>
          <a:off x="7854636" y="540011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2442403"/>
            <a:satOff val="15400"/>
            <a:lumOff val="-4183"/>
            <a:alphaOff val="0"/>
          </a:schemeClr>
        </a:solidFill>
        <a:ln w="12700" cap="flat" cmpd="sng" algn="ctr">
          <a:solidFill>
            <a:schemeClr val="accent4">
              <a:hueOff val="-2442403"/>
              <a:satOff val="15400"/>
              <a:lumOff val="-41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491F-5302-489C-9D87-FD17364B7F35}">
      <dsp:nvSpPr>
        <dsp:cNvPr id="0" name=""/>
        <dsp:cNvSpPr/>
      </dsp:nvSpPr>
      <dsp:spPr>
        <a:xfrm>
          <a:off x="2864327" y="649548"/>
          <a:ext cx="5991920" cy="8763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Trình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bày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được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các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khái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niệm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kiến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thức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và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vi-VN" sz="2200" b="1" kern="1200" dirty="0">
              <a:solidFill>
                <a:schemeClr val="tx2">
                  <a:lumMod val="10000"/>
                </a:schemeClr>
              </a:solidFill>
            </a:rPr>
            <a:t>quan điểm cơ bản về giới, bình đẳng giới, các văn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kiện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pháp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lý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liên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quan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tới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bình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đẳng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.</a:t>
          </a:r>
        </a:p>
      </dsp:txBody>
      <dsp:txXfrm>
        <a:off x="2864327" y="649548"/>
        <a:ext cx="5991920" cy="876300"/>
      </dsp:txXfrm>
    </dsp:sp>
    <dsp:sp modelId="{5BA05852-8304-4CBA-900A-4A44CBF8594A}">
      <dsp:nvSpPr>
        <dsp:cNvPr id="0" name=""/>
        <dsp:cNvSpPr/>
      </dsp:nvSpPr>
      <dsp:spPr>
        <a:xfrm>
          <a:off x="2864327" y="1708348"/>
          <a:ext cx="5915025" cy="537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00"/>
              </a:solidFill>
            </a:rPr>
            <a:t>2</a:t>
          </a:r>
        </a:p>
      </dsp:txBody>
      <dsp:txXfrm>
        <a:off x="2864327" y="1708348"/>
        <a:ext cx="5915025" cy="537729"/>
      </dsp:txXfrm>
    </dsp:sp>
    <dsp:sp modelId="{EA8BBBC4-59FB-4B80-B5F0-79A8429E59C4}">
      <dsp:nvSpPr>
        <dsp:cNvPr id="0" name=""/>
        <dsp:cNvSpPr/>
      </dsp:nvSpPr>
      <dsp:spPr>
        <a:xfrm>
          <a:off x="2864327" y="2246077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2849471"/>
            <a:satOff val="17966"/>
            <a:lumOff val="-4880"/>
            <a:alphaOff val="0"/>
          </a:schemeClr>
        </a:solidFill>
        <a:ln w="12700" cap="flat" cmpd="sng" algn="ctr">
          <a:solidFill>
            <a:schemeClr val="accent4">
              <a:hueOff val="-2849471"/>
              <a:satOff val="17966"/>
              <a:lumOff val="-48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2CBF0-BDF0-4255-8E4B-3F6859993E78}">
      <dsp:nvSpPr>
        <dsp:cNvPr id="0" name=""/>
        <dsp:cNvSpPr/>
      </dsp:nvSpPr>
      <dsp:spPr>
        <a:xfrm>
          <a:off x="3695716" y="2246077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3256538"/>
            <a:satOff val="20533"/>
            <a:lumOff val="-5577"/>
            <a:alphaOff val="0"/>
          </a:schemeClr>
        </a:solidFill>
        <a:ln w="12700" cap="flat" cmpd="sng" algn="ctr">
          <a:solidFill>
            <a:schemeClr val="accent4">
              <a:hueOff val="-3256538"/>
              <a:satOff val="20533"/>
              <a:lumOff val="-5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EAEA9-5930-4D08-A2D0-C59A459D7D8F}">
      <dsp:nvSpPr>
        <dsp:cNvPr id="0" name=""/>
        <dsp:cNvSpPr/>
      </dsp:nvSpPr>
      <dsp:spPr>
        <a:xfrm>
          <a:off x="4527763" y="2246077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3663605"/>
            <a:satOff val="23100"/>
            <a:lumOff val="-6275"/>
            <a:alphaOff val="0"/>
          </a:schemeClr>
        </a:solidFill>
        <a:ln w="12700" cap="flat" cmpd="sng" algn="ctr">
          <a:solidFill>
            <a:schemeClr val="accent4">
              <a:hueOff val="-3663605"/>
              <a:satOff val="23100"/>
              <a:lumOff val="-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78123-B2D4-4FE4-9355-113C458A85CF}">
      <dsp:nvSpPr>
        <dsp:cNvPr id="0" name=""/>
        <dsp:cNvSpPr/>
      </dsp:nvSpPr>
      <dsp:spPr>
        <a:xfrm>
          <a:off x="5359153" y="2246077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4070672"/>
            <a:satOff val="25666"/>
            <a:lumOff val="-6972"/>
            <a:alphaOff val="0"/>
          </a:schemeClr>
        </a:solidFill>
        <a:ln w="12700" cap="flat" cmpd="sng" algn="ctr">
          <a:solidFill>
            <a:schemeClr val="accent4">
              <a:hueOff val="-4070672"/>
              <a:satOff val="25666"/>
              <a:lumOff val="-69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25EE9-1046-455F-B0CB-81D93AB48CCB}">
      <dsp:nvSpPr>
        <dsp:cNvPr id="0" name=""/>
        <dsp:cNvSpPr/>
      </dsp:nvSpPr>
      <dsp:spPr>
        <a:xfrm>
          <a:off x="6191200" y="2246077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4477739"/>
            <a:satOff val="28233"/>
            <a:lumOff val="-7669"/>
            <a:alphaOff val="0"/>
          </a:schemeClr>
        </a:solidFill>
        <a:ln w="12700" cap="flat" cmpd="sng" algn="ctr">
          <a:solidFill>
            <a:schemeClr val="accent4">
              <a:hueOff val="-4477739"/>
              <a:satOff val="28233"/>
              <a:lumOff val="-76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6C80B-6C55-42B6-8DB8-5EBEB394A0A8}">
      <dsp:nvSpPr>
        <dsp:cNvPr id="0" name=""/>
        <dsp:cNvSpPr/>
      </dsp:nvSpPr>
      <dsp:spPr>
        <a:xfrm>
          <a:off x="7022589" y="2246077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4884807"/>
            <a:satOff val="30800"/>
            <a:lumOff val="-8366"/>
            <a:alphaOff val="0"/>
          </a:schemeClr>
        </a:solidFill>
        <a:ln w="12700" cap="flat" cmpd="sng" algn="ctr">
          <a:solidFill>
            <a:schemeClr val="accent4">
              <a:hueOff val="-4884807"/>
              <a:satOff val="30800"/>
              <a:lumOff val="-83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465A2-EFAE-4AD4-B07D-96F02091C792}">
      <dsp:nvSpPr>
        <dsp:cNvPr id="0" name=""/>
        <dsp:cNvSpPr/>
      </dsp:nvSpPr>
      <dsp:spPr>
        <a:xfrm>
          <a:off x="7854636" y="2246077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5291874"/>
            <a:satOff val="33366"/>
            <a:lumOff val="-9063"/>
            <a:alphaOff val="0"/>
          </a:schemeClr>
        </a:solidFill>
        <a:ln w="12700" cap="flat" cmpd="sng" algn="ctr">
          <a:solidFill>
            <a:schemeClr val="accent4">
              <a:hueOff val="-5291874"/>
              <a:satOff val="33366"/>
              <a:lumOff val="-90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C2ED4-2A77-4A26-9421-07374DCC994A}">
      <dsp:nvSpPr>
        <dsp:cNvPr id="0" name=""/>
        <dsp:cNvSpPr/>
      </dsp:nvSpPr>
      <dsp:spPr>
        <a:xfrm>
          <a:off x="2864327" y="2355615"/>
          <a:ext cx="5991920" cy="8763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3663605"/>
              <a:satOff val="23100"/>
              <a:lumOff val="-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Quan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sát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nhận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diện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tự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ý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thức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tự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nâng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cao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nhận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thức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và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tự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thay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đổi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…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vấn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đề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trong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xã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300" b="1" kern="1200" dirty="0" err="1">
              <a:solidFill>
                <a:schemeClr val="tx2">
                  <a:lumMod val="10000"/>
                </a:schemeClr>
              </a:solidFill>
            </a:rPr>
            <a:t>hội</a:t>
          </a:r>
          <a:r>
            <a:rPr lang="en-US" sz="2300" b="1" kern="1200" dirty="0">
              <a:solidFill>
                <a:schemeClr val="tx2">
                  <a:lumMod val="10000"/>
                </a:schemeClr>
              </a:solidFill>
            </a:rPr>
            <a:t>.</a:t>
          </a:r>
        </a:p>
      </dsp:txBody>
      <dsp:txXfrm>
        <a:off x="2864327" y="2355615"/>
        <a:ext cx="5991920" cy="876300"/>
      </dsp:txXfrm>
    </dsp:sp>
    <dsp:sp modelId="{B51A29BE-2E98-4D27-87A1-77D7FABB77A7}">
      <dsp:nvSpPr>
        <dsp:cNvPr id="0" name=""/>
        <dsp:cNvSpPr/>
      </dsp:nvSpPr>
      <dsp:spPr>
        <a:xfrm>
          <a:off x="2864327" y="3414415"/>
          <a:ext cx="5915025" cy="537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00"/>
              </a:solidFill>
            </a:rPr>
            <a:t>3</a:t>
          </a:r>
        </a:p>
      </dsp:txBody>
      <dsp:txXfrm>
        <a:off x="2864327" y="3414415"/>
        <a:ext cx="5915025" cy="537729"/>
      </dsp:txXfrm>
    </dsp:sp>
    <dsp:sp modelId="{3B4E1BF1-A0F4-419D-9C36-463EB7C39BD1}">
      <dsp:nvSpPr>
        <dsp:cNvPr id="0" name=""/>
        <dsp:cNvSpPr/>
      </dsp:nvSpPr>
      <dsp:spPr>
        <a:xfrm>
          <a:off x="2864327" y="395214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5698941"/>
            <a:satOff val="35933"/>
            <a:lumOff val="-9761"/>
            <a:alphaOff val="0"/>
          </a:schemeClr>
        </a:solidFill>
        <a:ln w="12700" cap="flat" cmpd="sng" algn="ctr">
          <a:solidFill>
            <a:schemeClr val="accent4">
              <a:hueOff val="-5698941"/>
              <a:satOff val="35933"/>
              <a:lumOff val="-97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8240-7F75-467A-BC45-5E22EE8C804A}">
      <dsp:nvSpPr>
        <dsp:cNvPr id="0" name=""/>
        <dsp:cNvSpPr/>
      </dsp:nvSpPr>
      <dsp:spPr>
        <a:xfrm>
          <a:off x="3695716" y="395214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6106009"/>
            <a:satOff val="38499"/>
            <a:lumOff val="-10458"/>
            <a:alphaOff val="0"/>
          </a:schemeClr>
        </a:solidFill>
        <a:ln w="12700" cap="flat" cmpd="sng" algn="ctr">
          <a:solidFill>
            <a:schemeClr val="accent4">
              <a:hueOff val="-6106009"/>
              <a:satOff val="38499"/>
              <a:lumOff val="-10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DE169-E84B-4BA3-9C64-4A1DC5D50980}">
      <dsp:nvSpPr>
        <dsp:cNvPr id="0" name=""/>
        <dsp:cNvSpPr/>
      </dsp:nvSpPr>
      <dsp:spPr>
        <a:xfrm>
          <a:off x="4527763" y="395214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6513076"/>
            <a:satOff val="41066"/>
            <a:lumOff val="-11155"/>
            <a:alphaOff val="0"/>
          </a:schemeClr>
        </a:solidFill>
        <a:ln w="12700" cap="flat" cmpd="sng" algn="ctr">
          <a:solidFill>
            <a:schemeClr val="accent4">
              <a:hueOff val="-6513076"/>
              <a:satOff val="41066"/>
              <a:lumOff val="-11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806CF-A938-4C23-841B-7EF105DBEA93}">
      <dsp:nvSpPr>
        <dsp:cNvPr id="0" name=""/>
        <dsp:cNvSpPr/>
      </dsp:nvSpPr>
      <dsp:spPr>
        <a:xfrm>
          <a:off x="5359153" y="395214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6920143"/>
            <a:satOff val="43633"/>
            <a:lumOff val="-11852"/>
            <a:alphaOff val="0"/>
          </a:schemeClr>
        </a:solidFill>
        <a:ln w="12700" cap="flat" cmpd="sng" algn="ctr">
          <a:solidFill>
            <a:schemeClr val="accent4">
              <a:hueOff val="-6920143"/>
              <a:satOff val="43633"/>
              <a:lumOff val="-11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1E904-ED20-4B4E-805B-836B1ACF44DE}">
      <dsp:nvSpPr>
        <dsp:cNvPr id="0" name=""/>
        <dsp:cNvSpPr/>
      </dsp:nvSpPr>
      <dsp:spPr>
        <a:xfrm>
          <a:off x="6191200" y="395214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7327210"/>
            <a:satOff val="46199"/>
            <a:lumOff val="-12549"/>
            <a:alphaOff val="0"/>
          </a:schemeClr>
        </a:solidFill>
        <a:ln w="12700" cap="flat" cmpd="sng" algn="ctr">
          <a:solidFill>
            <a:schemeClr val="accent4">
              <a:hueOff val="-7327210"/>
              <a:satOff val="46199"/>
              <a:lumOff val="-1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759FB-5F01-435F-BEA2-B879E922DCBE}">
      <dsp:nvSpPr>
        <dsp:cNvPr id="0" name=""/>
        <dsp:cNvSpPr/>
      </dsp:nvSpPr>
      <dsp:spPr>
        <a:xfrm>
          <a:off x="7022589" y="395214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7734277"/>
            <a:satOff val="48766"/>
            <a:lumOff val="-13247"/>
            <a:alphaOff val="0"/>
          </a:schemeClr>
        </a:solidFill>
        <a:ln w="12700" cap="flat" cmpd="sng" algn="ctr">
          <a:solidFill>
            <a:schemeClr val="accent4">
              <a:hueOff val="-7734277"/>
              <a:satOff val="48766"/>
              <a:lumOff val="-132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C791A-848A-4AF1-85D7-47CBD86A4F32}">
      <dsp:nvSpPr>
        <dsp:cNvPr id="0" name=""/>
        <dsp:cNvSpPr/>
      </dsp:nvSpPr>
      <dsp:spPr>
        <a:xfrm>
          <a:off x="7854636" y="395214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8141344"/>
            <a:satOff val="51333"/>
            <a:lumOff val="-13944"/>
            <a:alphaOff val="0"/>
          </a:schemeClr>
        </a:solidFill>
        <a:ln w="12700" cap="flat" cmpd="sng" algn="ctr">
          <a:solidFill>
            <a:schemeClr val="accent4">
              <a:hueOff val="-8141344"/>
              <a:satOff val="51333"/>
              <a:lumOff val="-139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882EF-8901-4C27-B761-542777113765}">
      <dsp:nvSpPr>
        <dsp:cNvPr id="0" name=""/>
        <dsp:cNvSpPr/>
      </dsp:nvSpPr>
      <dsp:spPr>
        <a:xfrm>
          <a:off x="2864327" y="4061682"/>
          <a:ext cx="5991920" cy="8763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7327210"/>
              <a:satOff val="46199"/>
              <a:lumOff val="-1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Đánh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giá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được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những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thay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đổi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nhỏ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về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kiến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thức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hành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vi,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thái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độ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kỹ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năng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liên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quan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tới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các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vấn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đề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thông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qua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năm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giác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quan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.</a:t>
          </a:r>
        </a:p>
      </dsp:txBody>
      <dsp:txXfrm>
        <a:off x="2864327" y="4061682"/>
        <a:ext cx="5991920" cy="876300"/>
      </dsp:txXfrm>
    </dsp:sp>
    <dsp:sp modelId="{3CDAF5AC-FCE0-4400-8F77-6694569F5AA2}">
      <dsp:nvSpPr>
        <dsp:cNvPr id="0" name=""/>
        <dsp:cNvSpPr/>
      </dsp:nvSpPr>
      <dsp:spPr>
        <a:xfrm>
          <a:off x="2864327" y="5120481"/>
          <a:ext cx="5915025" cy="537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FF00"/>
              </a:solidFill>
            </a:rPr>
            <a:t>4</a:t>
          </a:r>
        </a:p>
      </dsp:txBody>
      <dsp:txXfrm>
        <a:off x="2864327" y="5120481"/>
        <a:ext cx="5915025" cy="537729"/>
      </dsp:txXfrm>
    </dsp:sp>
    <dsp:sp modelId="{9F538345-6EB0-4E12-949C-6D3341615F7B}">
      <dsp:nvSpPr>
        <dsp:cNvPr id="0" name=""/>
        <dsp:cNvSpPr/>
      </dsp:nvSpPr>
      <dsp:spPr>
        <a:xfrm>
          <a:off x="2953247" y="566403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8548412"/>
            <a:satOff val="53899"/>
            <a:lumOff val="-14641"/>
            <a:alphaOff val="0"/>
          </a:schemeClr>
        </a:solidFill>
        <a:ln w="12700" cap="flat" cmpd="sng" algn="ctr">
          <a:solidFill>
            <a:schemeClr val="accent4">
              <a:hueOff val="-8548412"/>
              <a:satOff val="53899"/>
              <a:lumOff val="-146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B6A71-66DB-408A-A61B-1C0649891947}">
      <dsp:nvSpPr>
        <dsp:cNvPr id="0" name=""/>
        <dsp:cNvSpPr/>
      </dsp:nvSpPr>
      <dsp:spPr>
        <a:xfrm>
          <a:off x="3784637" y="566403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8955479"/>
            <a:satOff val="56466"/>
            <a:lumOff val="-15338"/>
            <a:alphaOff val="0"/>
          </a:schemeClr>
        </a:solidFill>
        <a:ln w="12700" cap="flat" cmpd="sng" algn="ctr">
          <a:solidFill>
            <a:schemeClr val="accent4">
              <a:hueOff val="-8955479"/>
              <a:satOff val="56466"/>
              <a:lumOff val="-15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0B3F3-5363-40CF-A7FA-E85D71E56C26}">
      <dsp:nvSpPr>
        <dsp:cNvPr id="0" name=""/>
        <dsp:cNvSpPr/>
      </dsp:nvSpPr>
      <dsp:spPr>
        <a:xfrm>
          <a:off x="4616683" y="566403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9362546"/>
            <a:satOff val="59032"/>
            <a:lumOff val="-16035"/>
            <a:alphaOff val="0"/>
          </a:schemeClr>
        </a:solidFill>
        <a:ln w="12700" cap="flat" cmpd="sng" algn="ctr">
          <a:solidFill>
            <a:schemeClr val="accent4">
              <a:hueOff val="-9362546"/>
              <a:satOff val="59032"/>
              <a:lumOff val="-160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4E897-C7E7-4435-8B9A-A175A68FB4F1}">
      <dsp:nvSpPr>
        <dsp:cNvPr id="0" name=""/>
        <dsp:cNvSpPr/>
      </dsp:nvSpPr>
      <dsp:spPr>
        <a:xfrm>
          <a:off x="5448073" y="566403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9769613"/>
            <a:satOff val="61599"/>
            <a:lumOff val="-16732"/>
            <a:alphaOff val="0"/>
          </a:schemeClr>
        </a:solidFill>
        <a:ln w="12700" cap="flat" cmpd="sng" algn="ctr">
          <a:solidFill>
            <a:schemeClr val="accent4">
              <a:hueOff val="-9769613"/>
              <a:satOff val="61599"/>
              <a:lumOff val="-167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8EA0F-A755-4851-A646-83B7ABD13444}">
      <dsp:nvSpPr>
        <dsp:cNvPr id="0" name=""/>
        <dsp:cNvSpPr/>
      </dsp:nvSpPr>
      <dsp:spPr>
        <a:xfrm>
          <a:off x="6280120" y="566403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10176681"/>
            <a:satOff val="64166"/>
            <a:lumOff val="-17430"/>
            <a:alphaOff val="0"/>
          </a:schemeClr>
        </a:solidFill>
        <a:ln w="12700" cap="flat" cmpd="sng" algn="ctr">
          <a:solidFill>
            <a:schemeClr val="accent4">
              <a:hueOff val="-10176681"/>
              <a:satOff val="64166"/>
              <a:lumOff val="-174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EA308-55D6-40A3-ADD6-B505F3E3F046}">
      <dsp:nvSpPr>
        <dsp:cNvPr id="0" name=""/>
        <dsp:cNvSpPr/>
      </dsp:nvSpPr>
      <dsp:spPr>
        <a:xfrm>
          <a:off x="7111509" y="566403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10583748"/>
            <a:satOff val="66732"/>
            <a:lumOff val="-18127"/>
            <a:alphaOff val="0"/>
          </a:schemeClr>
        </a:solidFill>
        <a:ln w="12700" cap="flat" cmpd="sng" algn="ctr">
          <a:solidFill>
            <a:schemeClr val="accent4">
              <a:hueOff val="-10583748"/>
              <a:satOff val="66732"/>
              <a:lumOff val="-181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34B36-3211-42DA-93C7-FC1F77A45887}">
      <dsp:nvSpPr>
        <dsp:cNvPr id="0" name=""/>
        <dsp:cNvSpPr/>
      </dsp:nvSpPr>
      <dsp:spPr>
        <a:xfrm>
          <a:off x="7943556" y="5664034"/>
          <a:ext cx="1384115" cy="1095375"/>
        </a:xfrm>
        <a:prstGeom prst="chevron">
          <a:avLst>
            <a:gd name="adj" fmla="val 70610"/>
          </a:avLst>
        </a:prstGeom>
        <a:solidFill>
          <a:schemeClr val="accent4">
            <a:hueOff val="-10990815"/>
            <a:satOff val="69299"/>
            <a:lumOff val="-18824"/>
            <a:alphaOff val="0"/>
          </a:schemeClr>
        </a:solidFill>
        <a:ln w="12700" cap="flat" cmpd="sng" algn="ctr">
          <a:solidFill>
            <a:schemeClr val="accent4">
              <a:hueOff val="-10990815"/>
              <a:satOff val="69299"/>
              <a:lumOff val="-1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1197E-87BD-4B76-BDF6-CB0F372F2E17}">
      <dsp:nvSpPr>
        <dsp:cNvPr id="0" name=""/>
        <dsp:cNvSpPr/>
      </dsp:nvSpPr>
      <dsp:spPr>
        <a:xfrm>
          <a:off x="2864327" y="5658211"/>
          <a:ext cx="6169760" cy="1107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0990815"/>
              <a:satOff val="69299"/>
              <a:lumOff val="-1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Áp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dụng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những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kiến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thức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nền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tảng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và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các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văn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kiện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pháp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lý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để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phân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tích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các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vấn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đề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các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hiện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tượng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,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xu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hƣớng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về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và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bình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đẳng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trong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xã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hội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và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trên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thế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 </a:t>
          </a:r>
          <a:r>
            <a:rPr lang="en-US" sz="2200" b="1" kern="1200" dirty="0" err="1">
              <a:solidFill>
                <a:schemeClr val="tx2">
                  <a:lumMod val="10000"/>
                </a:schemeClr>
              </a:solidFill>
            </a:rPr>
            <a:t>giới</a:t>
          </a:r>
          <a:r>
            <a:rPr lang="en-US" sz="2200" b="1" kern="1200" dirty="0">
              <a:solidFill>
                <a:schemeClr val="tx2">
                  <a:lumMod val="10000"/>
                </a:schemeClr>
              </a:solidFill>
            </a:rPr>
            <a:t>.</a:t>
          </a:r>
        </a:p>
      </dsp:txBody>
      <dsp:txXfrm>
        <a:off x="2864327" y="5658211"/>
        <a:ext cx="6169760" cy="11070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FB70C-5D30-4590-BA9D-64D567B565F3}">
      <dsp:nvSpPr>
        <dsp:cNvPr id="0" name=""/>
        <dsp:cNvSpPr/>
      </dsp:nvSpPr>
      <dsp:spPr>
        <a:xfrm>
          <a:off x="0" y="10269"/>
          <a:ext cx="11756569" cy="12232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CHƯƠNG 1</a:t>
          </a:r>
        </a:p>
      </dsp:txBody>
      <dsp:txXfrm>
        <a:off x="59713" y="69982"/>
        <a:ext cx="11637143" cy="1103809"/>
      </dsp:txXfrm>
    </dsp:sp>
    <dsp:sp modelId="{5C27E991-AF87-4A49-9422-C555249012F8}">
      <dsp:nvSpPr>
        <dsp:cNvPr id="0" name=""/>
        <dsp:cNvSpPr/>
      </dsp:nvSpPr>
      <dsp:spPr>
        <a:xfrm>
          <a:off x="0" y="1233504"/>
          <a:ext cx="11756569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271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b="1" i="1" kern="1200" dirty="0" err="1">
              <a:solidFill>
                <a:srgbClr val="FF0000"/>
              </a:solidFill>
            </a:rPr>
            <a:t>Giới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tính</a:t>
          </a:r>
          <a:r>
            <a:rPr lang="en-US" sz="3200" b="1" i="1" kern="1200" dirty="0">
              <a:solidFill>
                <a:srgbClr val="FF0000"/>
              </a:solidFill>
            </a:rPr>
            <a:t> (sex) </a:t>
          </a:r>
          <a:r>
            <a:rPr lang="en-US" sz="3200" b="1" i="1" kern="1200" dirty="0" err="1">
              <a:solidFill>
                <a:srgbClr val="FF0000"/>
              </a:solidFill>
            </a:rPr>
            <a:t>và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Giới</a:t>
          </a:r>
          <a:r>
            <a:rPr lang="en-US" sz="3200" b="1" i="1" kern="1200" dirty="0">
              <a:solidFill>
                <a:srgbClr val="FF0000"/>
              </a:solidFill>
            </a:rPr>
            <a:t> (Gender)</a:t>
          </a:r>
        </a:p>
      </dsp:txBody>
      <dsp:txXfrm>
        <a:off x="0" y="1233504"/>
        <a:ext cx="11756569" cy="844560"/>
      </dsp:txXfrm>
    </dsp:sp>
    <dsp:sp modelId="{122B60C8-CBEC-4B19-914A-0804B892C536}">
      <dsp:nvSpPr>
        <dsp:cNvPr id="0" name=""/>
        <dsp:cNvSpPr/>
      </dsp:nvSpPr>
      <dsp:spPr>
        <a:xfrm>
          <a:off x="0" y="2078064"/>
          <a:ext cx="11756569" cy="1223235"/>
        </a:xfrm>
        <a:prstGeom prst="roundRect">
          <a:avLst/>
        </a:prstGeom>
        <a:solidFill>
          <a:schemeClr val="accent4">
            <a:hueOff val="-5495408"/>
            <a:satOff val="34650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CHƯƠNG 2</a:t>
          </a:r>
        </a:p>
      </dsp:txBody>
      <dsp:txXfrm>
        <a:off x="59713" y="2137777"/>
        <a:ext cx="11637143" cy="1103809"/>
      </dsp:txXfrm>
    </dsp:sp>
    <dsp:sp modelId="{873CD9C8-5D4C-4AF8-8C18-5F162D37CF99}">
      <dsp:nvSpPr>
        <dsp:cNvPr id="0" name=""/>
        <dsp:cNvSpPr/>
      </dsp:nvSpPr>
      <dsp:spPr>
        <a:xfrm>
          <a:off x="0" y="3301298"/>
          <a:ext cx="11756569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271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b="1" i="1" kern="1200" dirty="0" err="1">
              <a:solidFill>
                <a:srgbClr val="FF0000"/>
              </a:solidFill>
            </a:rPr>
            <a:t>Vai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trò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giới</a:t>
          </a:r>
          <a:r>
            <a:rPr lang="en-US" sz="3200" b="1" i="1" kern="1200" dirty="0">
              <a:solidFill>
                <a:srgbClr val="FF0000"/>
              </a:solidFill>
            </a:rPr>
            <a:t> (gender roles)</a:t>
          </a:r>
        </a:p>
      </dsp:txBody>
      <dsp:txXfrm>
        <a:off x="0" y="3301298"/>
        <a:ext cx="11756569" cy="844560"/>
      </dsp:txXfrm>
    </dsp:sp>
    <dsp:sp modelId="{C540B25C-EA3D-4EAB-AC80-72089606B450}">
      <dsp:nvSpPr>
        <dsp:cNvPr id="0" name=""/>
        <dsp:cNvSpPr/>
      </dsp:nvSpPr>
      <dsp:spPr>
        <a:xfrm>
          <a:off x="0" y="4145859"/>
          <a:ext cx="11756569" cy="1223235"/>
        </a:xfrm>
        <a:prstGeom prst="roundRect">
          <a:avLst/>
        </a:prstGeom>
        <a:solidFill>
          <a:schemeClr val="accent4">
            <a:hueOff val="-10990815"/>
            <a:satOff val="69299"/>
            <a:lumOff val="-1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CHƯƠNG 3</a:t>
          </a:r>
        </a:p>
      </dsp:txBody>
      <dsp:txXfrm>
        <a:off x="59713" y="4205572"/>
        <a:ext cx="11637143" cy="1103809"/>
      </dsp:txXfrm>
    </dsp:sp>
    <dsp:sp modelId="{D20C26A5-9AB1-4D0B-9512-618928DD45F3}">
      <dsp:nvSpPr>
        <dsp:cNvPr id="0" name=""/>
        <dsp:cNvSpPr/>
      </dsp:nvSpPr>
      <dsp:spPr>
        <a:xfrm>
          <a:off x="0" y="5369094"/>
          <a:ext cx="11756569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271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b="1" i="1" kern="1200" dirty="0" err="1">
              <a:solidFill>
                <a:srgbClr val="FF0000"/>
              </a:solidFill>
            </a:rPr>
            <a:t>Định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kiến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giới</a:t>
          </a:r>
          <a:r>
            <a:rPr lang="en-US" sz="3200" b="1" i="1" kern="1200" dirty="0">
              <a:solidFill>
                <a:srgbClr val="FF0000"/>
              </a:solidFill>
            </a:rPr>
            <a:t> (gender stereotypes)</a:t>
          </a:r>
        </a:p>
      </dsp:txBody>
      <dsp:txXfrm>
        <a:off x="0" y="5369094"/>
        <a:ext cx="11756569" cy="8445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957EA-5672-4B77-8918-AFEE7CB5134C}">
      <dsp:nvSpPr>
        <dsp:cNvPr id="0" name=""/>
        <dsp:cNvSpPr/>
      </dsp:nvSpPr>
      <dsp:spPr>
        <a:xfrm>
          <a:off x="0" y="59468"/>
          <a:ext cx="10730218" cy="8874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CHƯƠNG 4</a:t>
          </a:r>
        </a:p>
      </dsp:txBody>
      <dsp:txXfrm>
        <a:off x="43321" y="102789"/>
        <a:ext cx="10643576" cy="800803"/>
      </dsp:txXfrm>
    </dsp:sp>
    <dsp:sp modelId="{09301FBE-3827-46AF-90ED-1475AE3EBEA5}">
      <dsp:nvSpPr>
        <dsp:cNvPr id="0" name=""/>
        <dsp:cNvSpPr/>
      </dsp:nvSpPr>
      <dsp:spPr>
        <a:xfrm>
          <a:off x="0" y="946913"/>
          <a:ext cx="10730218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684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b="1" i="1" kern="1200" dirty="0" err="1">
              <a:solidFill>
                <a:srgbClr val="FF0000"/>
              </a:solidFill>
            </a:rPr>
            <a:t>Bình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đẳng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giới</a:t>
          </a:r>
          <a:r>
            <a:rPr lang="en-US" sz="3200" b="1" i="1" kern="1200" dirty="0">
              <a:solidFill>
                <a:srgbClr val="FF0000"/>
              </a:solidFill>
            </a:rPr>
            <a:t> &amp; </a:t>
          </a:r>
          <a:r>
            <a:rPr lang="en-US" sz="3200" b="1" i="1" kern="1200" dirty="0" err="1">
              <a:solidFill>
                <a:srgbClr val="FF0000"/>
              </a:solidFill>
            </a:rPr>
            <a:t>Bất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Bình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đẳng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giới</a:t>
          </a:r>
          <a:endParaRPr lang="en-US" sz="3200" b="1" i="1" kern="1200" dirty="0">
            <a:solidFill>
              <a:srgbClr val="FF0000"/>
            </a:solidFill>
          </a:endParaRPr>
        </a:p>
      </dsp:txBody>
      <dsp:txXfrm>
        <a:off x="0" y="946913"/>
        <a:ext cx="10730218" cy="612720"/>
      </dsp:txXfrm>
    </dsp:sp>
    <dsp:sp modelId="{2052F7D2-4EC6-46B0-BB3D-BD1280EDA30D}">
      <dsp:nvSpPr>
        <dsp:cNvPr id="0" name=""/>
        <dsp:cNvSpPr/>
      </dsp:nvSpPr>
      <dsp:spPr>
        <a:xfrm>
          <a:off x="0" y="1559633"/>
          <a:ext cx="10730218" cy="887445"/>
        </a:xfrm>
        <a:prstGeom prst="roundRect">
          <a:avLst/>
        </a:prstGeom>
        <a:solidFill>
          <a:schemeClr val="accent4">
            <a:hueOff val="-3663605"/>
            <a:satOff val="23100"/>
            <a:lumOff val="-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CHƯƠNG 5</a:t>
          </a:r>
        </a:p>
      </dsp:txBody>
      <dsp:txXfrm>
        <a:off x="43321" y="1602954"/>
        <a:ext cx="10643576" cy="800803"/>
      </dsp:txXfrm>
    </dsp:sp>
    <dsp:sp modelId="{4DD23ACC-341B-41AA-8A46-6DAD9CFF067A}">
      <dsp:nvSpPr>
        <dsp:cNvPr id="0" name=""/>
        <dsp:cNvSpPr/>
      </dsp:nvSpPr>
      <dsp:spPr>
        <a:xfrm>
          <a:off x="0" y="2447078"/>
          <a:ext cx="10730218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684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b="1" i="1" kern="1200" dirty="0" err="1">
              <a:solidFill>
                <a:srgbClr val="FF0000"/>
              </a:solidFill>
            </a:rPr>
            <a:t>Quấy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rối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tình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dục</a:t>
          </a:r>
          <a:r>
            <a:rPr lang="en-US" sz="3200" b="1" i="1" kern="1200" dirty="0">
              <a:solidFill>
                <a:srgbClr val="FF0000"/>
              </a:solidFill>
            </a:rPr>
            <a:t> (Sexual harassment)</a:t>
          </a:r>
        </a:p>
      </dsp:txBody>
      <dsp:txXfrm>
        <a:off x="0" y="2447078"/>
        <a:ext cx="10730218" cy="612720"/>
      </dsp:txXfrm>
    </dsp:sp>
    <dsp:sp modelId="{FD063B8E-E293-4316-A6CD-D4412AB06FC1}">
      <dsp:nvSpPr>
        <dsp:cNvPr id="0" name=""/>
        <dsp:cNvSpPr/>
      </dsp:nvSpPr>
      <dsp:spPr>
        <a:xfrm>
          <a:off x="0" y="3059798"/>
          <a:ext cx="10730218" cy="887445"/>
        </a:xfrm>
        <a:prstGeom prst="roundRect">
          <a:avLst/>
        </a:prstGeom>
        <a:solidFill>
          <a:schemeClr val="accent4">
            <a:hueOff val="-7327210"/>
            <a:satOff val="46199"/>
            <a:lumOff val="-1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CHƯƠNG 6</a:t>
          </a:r>
        </a:p>
      </dsp:txBody>
      <dsp:txXfrm>
        <a:off x="43321" y="3103119"/>
        <a:ext cx="10643576" cy="800803"/>
      </dsp:txXfrm>
    </dsp:sp>
    <dsp:sp modelId="{2BA05EC7-807A-4B73-A7B9-ED4DD69FFDEC}">
      <dsp:nvSpPr>
        <dsp:cNvPr id="0" name=""/>
        <dsp:cNvSpPr/>
      </dsp:nvSpPr>
      <dsp:spPr>
        <a:xfrm>
          <a:off x="0" y="3947244"/>
          <a:ext cx="10730218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684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b="1" i="1" kern="1200" dirty="0" err="1">
              <a:solidFill>
                <a:srgbClr val="FF0000"/>
              </a:solidFill>
            </a:rPr>
            <a:t>Phụ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nữ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Việt</a:t>
          </a:r>
          <a:r>
            <a:rPr lang="en-US" sz="3200" b="1" i="1" kern="1200" dirty="0">
              <a:solidFill>
                <a:srgbClr val="FF0000"/>
              </a:solidFill>
            </a:rPr>
            <a:t> Nam</a:t>
          </a:r>
        </a:p>
      </dsp:txBody>
      <dsp:txXfrm>
        <a:off x="0" y="3947244"/>
        <a:ext cx="10730218" cy="612720"/>
      </dsp:txXfrm>
    </dsp:sp>
    <dsp:sp modelId="{78696E84-C4D9-4CC2-96E9-0B4C8B0A5012}">
      <dsp:nvSpPr>
        <dsp:cNvPr id="0" name=""/>
        <dsp:cNvSpPr/>
      </dsp:nvSpPr>
      <dsp:spPr>
        <a:xfrm>
          <a:off x="0" y="4559963"/>
          <a:ext cx="10730218" cy="887445"/>
        </a:xfrm>
        <a:prstGeom prst="roundRect">
          <a:avLst/>
        </a:prstGeom>
        <a:solidFill>
          <a:schemeClr val="accent4">
            <a:hueOff val="-10990815"/>
            <a:satOff val="69299"/>
            <a:lumOff val="-1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CHƯƠNG 7</a:t>
          </a:r>
        </a:p>
      </dsp:txBody>
      <dsp:txXfrm>
        <a:off x="43321" y="4603284"/>
        <a:ext cx="10643576" cy="800803"/>
      </dsp:txXfrm>
    </dsp:sp>
    <dsp:sp modelId="{7AADB5B6-2AB4-410D-93D9-CB97A245F384}">
      <dsp:nvSpPr>
        <dsp:cNvPr id="0" name=""/>
        <dsp:cNvSpPr/>
      </dsp:nvSpPr>
      <dsp:spPr>
        <a:xfrm>
          <a:off x="0" y="5447409"/>
          <a:ext cx="10730218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684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b="1" i="1" kern="1200" dirty="0" err="1">
              <a:solidFill>
                <a:srgbClr val="FF0000"/>
              </a:solidFill>
            </a:rPr>
            <a:t>Sự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hình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thành</a:t>
          </a:r>
          <a:r>
            <a:rPr lang="en-US" sz="3200" b="1" i="1" kern="1200" dirty="0">
              <a:solidFill>
                <a:srgbClr val="FF0000"/>
              </a:solidFill>
            </a:rPr>
            <a:t> &amp; </a:t>
          </a:r>
          <a:r>
            <a:rPr lang="en-US" sz="3200" b="1" i="1" kern="1200" dirty="0" err="1">
              <a:solidFill>
                <a:srgbClr val="FF0000"/>
              </a:solidFill>
            </a:rPr>
            <a:t>phát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triển</a:t>
          </a:r>
          <a:r>
            <a:rPr lang="en-US" sz="3200" b="1" i="1" kern="1200" dirty="0">
              <a:solidFill>
                <a:srgbClr val="FF0000"/>
              </a:solidFill>
            </a:rPr>
            <a:t> khoa </a:t>
          </a:r>
          <a:r>
            <a:rPr lang="en-US" sz="3200" b="1" i="1" kern="1200" dirty="0" err="1">
              <a:solidFill>
                <a:srgbClr val="FF0000"/>
              </a:solidFill>
            </a:rPr>
            <a:t>học</a:t>
          </a:r>
          <a:r>
            <a:rPr lang="en-US" sz="3200" b="1" i="1" kern="1200" dirty="0">
              <a:solidFill>
                <a:srgbClr val="FF0000"/>
              </a:solidFill>
            </a:rPr>
            <a:t> </a:t>
          </a:r>
          <a:r>
            <a:rPr lang="en-US" sz="3200" b="1" i="1" kern="1200" dirty="0" err="1">
              <a:solidFill>
                <a:srgbClr val="FF0000"/>
              </a:solidFill>
            </a:rPr>
            <a:t>Giới</a:t>
          </a:r>
          <a:endParaRPr lang="en-US" sz="3200" b="1" i="1" kern="1200" dirty="0">
            <a:solidFill>
              <a:srgbClr val="FF0000"/>
            </a:solidFill>
          </a:endParaRPr>
        </a:p>
      </dsp:txBody>
      <dsp:txXfrm>
        <a:off x="0" y="5447409"/>
        <a:ext cx="10730218" cy="6127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084BC-BA63-4764-AA8E-8626597EA9F1}">
      <dsp:nvSpPr>
        <dsp:cNvPr id="0" name=""/>
        <dsp:cNvSpPr/>
      </dsp:nvSpPr>
      <dsp:spPr>
        <a:xfrm>
          <a:off x="4144312" y="1605582"/>
          <a:ext cx="3944689" cy="3944689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721998" y="2183268"/>
        <a:ext cx="2789317" cy="2789317"/>
      </dsp:txXfrm>
    </dsp:sp>
    <dsp:sp modelId="{6605B806-3358-424B-B6BE-9485A8DA45E5}">
      <dsp:nvSpPr>
        <dsp:cNvPr id="0" name=""/>
        <dsp:cNvSpPr/>
      </dsp:nvSpPr>
      <dsp:spPr>
        <a:xfrm>
          <a:off x="5192227" y="-1464"/>
          <a:ext cx="1972344" cy="1972344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Phương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pháp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tham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gia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sp:txBody>
      <dsp:txXfrm>
        <a:off x="5481070" y="287379"/>
        <a:ext cx="1394658" cy="1394658"/>
      </dsp:txXfrm>
    </dsp:sp>
    <dsp:sp modelId="{72952506-5CDE-4F41-BEA3-C1C64D9D20CE}">
      <dsp:nvSpPr>
        <dsp:cNvPr id="0" name=""/>
        <dsp:cNvSpPr/>
      </dsp:nvSpPr>
      <dsp:spPr>
        <a:xfrm>
          <a:off x="7632802" y="1771716"/>
          <a:ext cx="1972344" cy="1972344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Sinh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viên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là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trọng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tâm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sp:txBody>
      <dsp:txXfrm>
        <a:off x="7921645" y="2060559"/>
        <a:ext cx="1394658" cy="1394658"/>
      </dsp:txXfrm>
    </dsp:sp>
    <dsp:sp modelId="{32F03334-FD22-49D6-B2E3-A6315E894322}">
      <dsp:nvSpPr>
        <dsp:cNvPr id="0" name=""/>
        <dsp:cNvSpPr/>
      </dsp:nvSpPr>
      <dsp:spPr>
        <a:xfrm>
          <a:off x="6183980" y="4226984"/>
          <a:ext cx="3813074" cy="246501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GV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thúc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đẩy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tạo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động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lực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cho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SV chia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sẻ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quan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điểm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và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trải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nghiệm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cá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nhân</a:t>
          </a:r>
          <a:endParaRPr lang="en-US" sz="28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742392" y="4587977"/>
        <a:ext cx="2696250" cy="1743030"/>
      </dsp:txXfrm>
    </dsp:sp>
    <dsp:sp modelId="{A0C1A91A-F1AA-4ED9-A556-90E4C2413C9F}">
      <dsp:nvSpPr>
        <dsp:cNvPr id="0" name=""/>
        <dsp:cNvSpPr/>
      </dsp:nvSpPr>
      <dsp:spPr>
        <a:xfrm>
          <a:off x="3210687" y="4427614"/>
          <a:ext cx="2549866" cy="2111296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Mọi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ý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kiến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đều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được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tôn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trọng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sp:txBody>
      <dsp:txXfrm>
        <a:off x="3584106" y="4736806"/>
        <a:ext cx="1803028" cy="1492912"/>
      </dsp:txXfrm>
    </dsp:sp>
    <dsp:sp modelId="{DAF9611D-1DC9-4A6D-8C5E-B422E6CE2517}">
      <dsp:nvSpPr>
        <dsp:cNvPr id="0" name=""/>
        <dsp:cNvSpPr/>
      </dsp:nvSpPr>
      <dsp:spPr>
        <a:xfrm>
          <a:off x="2275939" y="1795459"/>
          <a:ext cx="2301943" cy="1972344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Thúc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đẩy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SV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vận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dụng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đa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kỹ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b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năng</a:t>
          </a:r>
          <a:r>
            <a:rPr lang="en-US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</a:p>
      </dsp:txBody>
      <dsp:txXfrm>
        <a:off x="2613051" y="2084302"/>
        <a:ext cx="1627719" cy="13946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A688D-AE56-417B-875A-F0339491BD94}">
      <dsp:nvSpPr>
        <dsp:cNvPr id="0" name=""/>
        <dsp:cNvSpPr/>
      </dsp:nvSpPr>
      <dsp:spPr>
        <a:xfrm>
          <a:off x="2139134" y="215609"/>
          <a:ext cx="1989181" cy="129296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SEE</a:t>
          </a:r>
          <a:endParaRPr lang="vi-VN" sz="5200" kern="1200" dirty="0"/>
        </a:p>
      </dsp:txBody>
      <dsp:txXfrm>
        <a:off x="2202251" y="278726"/>
        <a:ext cx="1862947" cy="1166733"/>
      </dsp:txXfrm>
    </dsp:sp>
    <dsp:sp modelId="{DFA8E011-3EC8-4933-98F1-DD71C5BE0A85}">
      <dsp:nvSpPr>
        <dsp:cNvPr id="0" name=""/>
        <dsp:cNvSpPr/>
      </dsp:nvSpPr>
      <dsp:spPr>
        <a:xfrm>
          <a:off x="996310" y="862093"/>
          <a:ext cx="4274830" cy="4274830"/>
        </a:xfrm>
        <a:custGeom>
          <a:avLst/>
          <a:gdLst/>
          <a:ahLst/>
          <a:cxnLst/>
          <a:rect l="0" t="0" r="0" b="0"/>
          <a:pathLst>
            <a:path>
              <a:moveTo>
                <a:pt x="3146354" y="253115"/>
              </a:moveTo>
              <a:arcTo wR="2137415" hR="2137415" stAng="17889996" swAng="2627552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6394B-2E72-43D5-96C7-B470F239F18B}">
      <dsp:nvSpPr>
        <dsp:cNvPr id="0" name=""/>
        <dsp:cNvSpPr/>
      </dsp:nvSpPr>
      <dsp:spPr>
        <a:xfrm>
          <a:off x="4276550" y="2353024"/>
          <a:ext cx="1989181" cy="1292967"/>
        </a:xfrm>
        <a:prstGeom prst="roundRect">
          <a:avLst/>
        </a:prstGeom>
        <a:solidFill>
          <a:schemeClr val="accent3">
            <a:hueOff val="5764638"/>
            <a:satOff val="-19753"/>
            <a:lumOff val="254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HEAR</a:t>
          </a:r>
          <a:endParaRPr lang="vi-VN" sz="5200" kern="1200" dirty="0"/>
        </a:p>
      </dsp:txBody>
      <dsp:txXfrm>
        <a:off x="4339667" y="2416141"/>
        <a:ext cx="1862947" cy="1166733"/>
      </dsp:txXfrm>
    </dsp:sp>
    <dsp:sp modelId="{357F2A6D-5B95-4646-90DA-E45081E24406}">
      <dsp:nvSpPr>
        <dsp:cNvPr id="0" name=""/>
        <dsp:cNvSpPr/>
      </dsp:nvSpPr>
      <dsp:spPr>
        <a:xfrm>
          <a:off x="996310" y="862093"/>
          <a:ext cx="4274830" cy="4274830"/>
        </a:xfrm>
        <a:custGeom>
          <a:avLst/>
          <a:gdLst/>
          <a:ahLst/>
          <a:cxnLst/>
          <a:rect l="0" t="0" r="0" b="0"/>
          <a:pathLst>
            <a:path>
              <a:moveTo>
                <a:pt x="4169746" y="2799362"/>
              </a:moveTo>
              <a:arcTo wR="2137415" hR="2137415" stAng="1082452" swAng="2627552"/>
            </a:path>
          </a:pathLst>
        </a:custGeom>
        <a:noFill/>
        <a:ln w="6350" cap="flat" cmpd="sng" algn="ctr">
          <a:solidFill>
            <a:schemeClr val="accent3">
              <a:hueOff val="5764638"/>
              <a:satOff val="-19753"/>
              <a:lumOff val="2549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03B66-061B-4504-BC59-8E93255E1B8D}">
      <dsp:nvSpPr>
        <dsp:cNvPr id="0" name=""/>
        <dsp:cNvSpPr/>
      </dsp:nvSpPr>
      <dsp:spPr>
        <a:xfrm>
          <a:off x="2139134" y="4490439"/>
          <a:ext cx="1989181" cy="1292967"/>
        </a:xfrm>
        <a:prstGeom prst="roundRect">
          <a:avLst/>
        </a:prstGeom>
        <a:solidFill>
          <a:schemeClr val="accent3">
            <a:hueOff val="11529275"/>
            <a:satOff val="-39505"/>
            <a:lumOff val="509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SAY</a:t>
          </a:r>
          <a:endParaRPr lang="vi-VN" sz="5200" kern="1200" dirty="0"/>
        </a:p>
      </dsp:txBody>
      <dsp:txXfrm>
        <a:off x="2202251" y="4553556"/>
        <a:ext cx="1862947" cy="1166733"/>
      </dsp:txXfrm>
    </dsp:sp>
    <dsp:sp modelId="{9EA7E933-74A0-437A-B461-0514944AB0E5}">
      <dsp:nvSpPr>
        <dsp:cNvPr id="0" name=""/>
        <dsp:cNvSpPr/>
      </dsp:nvSpPr>
      <dsp:spPr>
        <a:xfrm>
          <a:off x="996310" y="862093"/>
          <a:ext cx="4274830" cy="4274830"/>
        </a:xfrm>
        <a:custGeom>
          <a:avLst/>
          <a:gdLst/>
          <a:ahLst/>
          <a:cxnLst/>
          <a:rect l="0" t="0" r="0" b="0"/>
          <a:pathLst>
            <a:path>
              <a:moveTo>
                <a:pt x="1128476" y="4021715"/>
              </a:moveTo>
              <a:arcTo wR="2137415" hR="2137415" stAng="7089996" swAng="2627552"/>
            </a:path>
          </a:pathLst>
        </a:custGeom>
        <a:noFill/>
        <a:ln w="6350" cap="flat" cmpd="sng" algn="ctr">
          <a:solidFill>
            <a:schemeClr val="accent3">
              <a:hueOff val="11529275"/>
              <a:satOff val="-39505"/>
              <a:lumOff val="5098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1E2BE-F654-4B48-9D76-AF9E0E009E79}">
      <dsp:nvSpPr>
        <dsp:cNvPr id="0" name=""/>
        <dsp:cNvSpPr/>
      </dsp:nvSpPr>
      <dsp:spPr>
        <a:xfrm>
          <a:off x="1719" y="2353024"/>
          <a:ext cx="1989181" cy="1292967"/>
        </a:xfrm>
        <a:prstGeom prst="roundRect">
          <a:avLst/>
        </a:prstGeom>
        <a:solidFill>
          <a:schemeClr val="accent3">
            <a:hueOff val="17293912"/>
            <a:satOff val="-59258"/>
            <a:lumOff val="7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DO</a:t>
          </a:r>
          <a:endParaRPr lang="vi-VN" sz="5200" kern="1200" dirty="0"/>
        </a:p>
      </dsp:txBody>
      <dsp:txXfrm>
        <a:off x="64836" y="2416141"/>
        <a:ext cx="1862947" cy="1166733"/>
      </dsp:txXfrm>
    </dsp:sp>
    <dsp:sp modelId="{2C04B83D-DE67-4CC6-9D7D-AAC92EC8D8B4}">
      <dsp:nvSpPr>
        <dsp:cNvPr id="0" name=""/>
        <dsp:cNvSpPr/>
      </dsp:nvSpPr>
      <dsp:spPr>
        <a:xfrm>
          <a:off x="996310" y="862093"/>
          <a:ext cx="4274830" cy="4274830"/>
        </a:xfrm>
        <a:custGeom>
          <a:avLst/>
          <a:gdLst/>
          <a:ahLst/>
          <a:cxnLst/>
          <a:rect l="0" t="0" r="0" b="0"/>
          <a:pathLst>
            <a:path>
              <a:moveTo>
                <a:pt x="105084" y="1475467"/>
              </a:moveTo>
              <a:arcTo wR="2137415" hR="2137415" stAng="11882452" swAng="2627552"/>
            </a:path>
          </a:pathLst>
        </a:custGeom>
        <a:noFill/>
        <a:ln w="6350" cap="flat" cmpd="sng" algn="ctr">
          <a:solidFill>
            <a:schemeClr val="accent3">
              <a:hueOff val="17293912"/>
              <a:satOff val="-59258"/>
              <a:lumOff val="7647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B413D-83BD-49D8-8836-C66FC5304923}">
      <dsp:nvSpPr>
        <dsp:cNvPr id="0" name=""/>
        <dsp:cNvSpPr/>
      </dsp:nvSpPr>
      <dsp:spPr>
        <a:xfrm>
          <a:off x="-7755415" y="-1184975"/>
          <a:ext cx="9227950" cy="9227950"/>
        </a:xfrm>
        <a:prstGeom prst="blockArc">
          <a:avLst>
            <a:gd name="adj1" fmla="val 18900000"/>
            <a:gd name="adj2" fmla="val 2700000"/>
            <a:gd name="adj3" fmla="val 23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501885-5FD7-45F4-A3BA-FA3890FA6D7D}">
      <dsp:nvSpPr>
        <dsp:cNvPr id="0" name=""/>
        <dsp:cNvSpPr/>
      </dsp:nvSpPr>
      <dsp:spPr>
        <a:xfrm>
          <a:off x="770279" y="527242"/>
          <a:ext cx="9917674" cy="10550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4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20%: </a:t>
          </a:r>
          <a:r>
            <a:rPr lang="en-US" sz="2000" kern="1200" dirty="0" err="1"/>
            <a:t>Điểm</a:t>
          </a:r>
          <a:r>
            <a:rPr lang="en-US" sz="2000" kern="1200" dirty="0"/>
            <a:t> </a:t>
          </a:r>
          <a:r>
            <a:rPr lang="en-US" sz="2000" kern="1200" dirty="0" err="1"/>
            <a:t>chuyên</a:t>
          </a:r>
          <a:r>
            <a:rPr lang="en-US" sz="2000" kern="1200" dirty="0"/>
            <a:t> </a:t>
          </a:r>
          <a:r>
            <a:rPr lang="en-US" sz="2000" kern="1200" dirty="0" err="1"/>
            <a:t>cần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tuần</a:t>
          </a:r>
          <a:r>
            <a:rPr lang="en-US" sz="2000" kern="1200" dirty="0"/>
            <a:t> (Attendance) + </a:t>
          </a:r>
          <a:r>
            <a:rPr lang="en-US" sz="2000" kern="1200" dirty="0" err="1"/>
            <a:t>phát</a:t>
          </a:r>
          <a:r>
            <a:rPr lang="en-US" sz="2000" kern="1200" dirty="0"/>
            <a:t> </a:t>
          </a:r>
          <a:r>
            <a:rPr lang="en-US" sz="2000" kern="1200" dirty="0" err="1"/>
            <a:t>biểu</a:t>
          </a:r>
          <a:r>
            <a:rPr lang="en-US" sz="2000" kern="1200" dirty="0"/>
            <a:t> </a:t>
          </a:r>
          <a:r>
            <a:rPr lang="en-US" sz="2000" kern="1200" dirty="0" err="1"/>
            <a:t>cá</a:t>
          </a:r>
          <a:r>
            <a:rPr lang="en-US" sz="2000" kern="1200" dirty="0"/>
            <a:t> </a:t>
          </a:r>
          <a:r>
            <a:rPr lang="en-US" sz="2000" kern="1200" dirty="0" err="1"/>
            <a:t>nhân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tuần</a:t>
          </a:r>
          <a:r>
            <a:rPr lang="en-US" sz="2000" kern="1200" dirty="0"/>
            <a:t> </a:t>
          </a:r>
          <a:r>
            <a:rPr lang="en-US" sz="2000" kern="1200" dirty="0" err="1"/>
            <a:t>tại</a:t>
          </a:r>
          <a:r>
            <a:rPr lang="en-US" sz="2000" kern="1200" dirty="0"/>
            <a:t> </a:t>
          </a:r>
          <a:r>
            <a:rPr lang="en-US" sz="2000" kern="1200" dirty="0" err="1"/>
            <a:t>lớp</a:t>
          </a:r>
          <a:r>
            <a:rPr lang="en-US" sz="2000" kern="1200" dirty="0"/>
            <a:t> (Individual contributions).</a:t>
          </a:r>
        </a:p>
      </dsp:txBody>
      <dsp:txXfrm>
        <a:off x="770279" y="527242"/>
        <a:ext cx="9917674" cy="1055034"/>
      </dsp:txXfrm>
    </dsp:sp>
    <dsp:sp modelId="{6EE2F3A5-25A8-46BC-8095-6E09C0AA66C1}">
      <dsp:nvSpPr>
        <dsp:cNvPr id="0" name=""/>
        <dsp:cNvSpPr/>
      </dsp:nvSpPr>
      <dsp:spPr>
        <a:xfrm>
          <a:off x="110882" y="395363"/>
          <a:ext cx="1318793" cy="13187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DA077-5988-4BDB-A6D1-09F8FE1E7699}">
      <dsp:nvSpPr>
        <dsp:cNvPr id="0" name=""/>
        <dsp:cNvSpPr/>
      </dsp:nvSpPr>
      <dsp:spPr>
        <a:xfrm>
          <a:off x="1375154" y="2110069"/>
          <a:ext cx="9312799" cy="1055034"/>
        </a:xfrm>
        <a:prstGeom prst="rect">
          <a:avLst/>
        </a:prstGeom>
        <a:solidFill>
          <a:schemeClr val="accent5">
            <a:hueOff val="1122364"/>
            <a:satOff val="-634"/>
            <a:lumOff val="-18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4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/>
            <a:t>20%:Điểm trắc nghiệm báo trước &amp; bất thường (Quiz &amp; pop quiz) +</a:t>
          </a:r>
          <a:r>
            <a:rPr lang="en-US" sz="2000" kern="1200" dirty="0" err="1"/>
            <a:t>Thuyết</a:t>
          </a:r>
          <a:r>
            <a:rPr lang="en-US" sz="2000" kern="1200" dirty="0"/>
            <a:t> </a:t>
          </a:r>
          <a:r>
            <a:rPr lang="en-US" sz="2000" kern="1200" dirty="0" err="1"/>
            <a:t>trình</a:t>
          </a:r>
          <a:r>
            <a:rPr lang="en-US" sz="2000" kern="1200" dirty="0"/>
            <a:t> </a:t>
          </a:r>
          <a:r>
            <a:rPr lang="en-US" sz="2000" kern="1200" dirty="0" err="1"/>
            <a:t>nhóm</a:t>
          </a:r>
          <a:r>
            <a:rPr lang="en-US" sz="2000" kern="1200" dirty="0"/>
            <a:t> &amp; </a:t>
          </a:r>
          <a:r>
            <a:rPr lang="en-US" sz="2000" kern="1200" dirty="0" err="1"/>
            <a:t>nộp</a:t>
          </a:r>
          <a:r>
            <a:rPr lang="en-US" sz="2000" kern="1200" dirty="0"/>
            <a:t> </a:t>
          </a:r>
          <a:r>
            <a:rPr lang="en-US" sz="2000" kern="1200" dirty="0" err="1"/>
            <a:t>bài</a:t>
          </a:r>
          <a:r>
            <a:rPr lang="en-US" sz="2000" kern="1200" dirty="0"/>
            <a:t> </a:t>
          </a:r>
          <a:r>
            <a:rPr lang="en-US" sz="2000" kern="1200" dirty="0" err="1"/>
            <a:t>nhóm</a:t>
          </a:r>
          <a:r>
            <a:rPr lang="en-US" sz="2000" kern="1200" dirty="0"/>
            <a:t> </a:t>
          </a:r>
          <a:r>
            <a:rPr lang="en-US" sz="2000" kern="1200" dirty="0" err="1"/>
            <a:t>trên</a:t>
          </a:r>
          <a:r>
            <a:rPr lang="en-US" sz="2000" kern="1200" dirty="0"/>
            <a:t> MLEARNING. </a:t>
          </a:r>
          <a:r>
            <a:rPr lang="en-US" sz="2000" kern="1200" dirty="0" err="1"/>
            <a:t>Mỗi</a:t>
          </a:r>
          <a:r>
            <a:rPr lang="en-US" sz="2000" kern="1200" dirty="0"/>
            <a:t> </a:t>
          </a:r>
          <a:r>
            <a:rPr lang="en-US" sz="2000" kern="1200" dirty="0" err="1"/>
            <a:t>nhóm</a:t>
          </a:r>
          <a:r>
            <a:rPr lang="en-US" sz="2000" kern="1200" dirty="0"/>
            <a:t> </a:t>
          </a:r>
          <a:r>
            <a:rPr lang="en-US" sz="2000" kern="1200" dirty="0" err="1"/>
            <a:t>có</a:t>
          </a:r>
          <a:r>
            <a:rPr lang="en-US" sz="2000" kern="1200" dirty="0"/>
            <a:t> 30 </a:t>
          </a:r>
          <a:r>
            <a:rPr lang="en-US" sz="2000" kern="1200" dirty="0" err="1"/>
            <a:t>phút</a:t>
          </a:r>
          <a:r>
            <a:rPr lang="en-US" sz="2000" kern="1200" dirty="0"/>
            <a:t>: 20’ </a:t>
          </a:r>
          <a:r>
            <a:rPr lang="en-US" sz="2000" kern="1200" dirty="0" err="1"/>
            <a:t>thuyết</a:t>
          </a:r>
          <a:r>
            <a:rPr lang="en-US" sz="2000" kern="1200" dirty="0"/>
            <a:t> </a:t>
          </a:r>
          <a:r>
            <a:rPr lang="en-US" sz="2000" kern="1200" dirty="0" err="1"/>
            <a:t>trình</a:t>
          </a:r>
          <a:r>
            <a:rPr lang="en-US" sz="2000" kern="1200" dirty="0"/>
            <a:t> + 10’ Q&amp;A.</a:t>
          </a:r>
        </a:p>
      </dsp:txBody>
      <dsp:txXfrm>
        <a:off x="1375154" y="2110069"/>
        <a:ext cx="9312799" cy="1055034"/>
      </dsp:txXfrm>
    </dsp:sp>
    <dsp:sp modelId="{F4477D5E-34F9-4394-8274-118591F24618}">
      <dsp:nvSpPr>
        <dsp:cNvPr id="0" name=""/>
        <dsp:cNvSpPr/>
      </dsp:nvSpPr>
      <dsp:spPr>
        <a:xfrm>
          <a:off x="715758" y="1978189"/>
          <a:ext cx="1318793" cy="13187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122364"/>
              <a:satOff val="-634"/>
              <a:lumOff val="-18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66D53-CD29-4F9E-9DB2-1B1F43B9FDB7}">
      <dsp:nvSpPr>
        <dsp:cNvPr id="0" name=""/>
        <dsp:cNvSpPr/>
      </dsp:nvSpPr>
      <dsp:spPr>
        <a:xfrm>
          <a:off x="1375154" y="3692895"/>
          <a:ext cx="9312799" cy="1055034"/>
        </a:xfrm>
        <a:prstGeom prst="rect">
          <a:avLst/>
        </a:prstGeom>
        <a:solidFill>
          <a:schemeClr val="accent5">
            <a:hueOff val="2244727"/>
            <a:satOff val="-1267"/>
            <a:lumOff val="-36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43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20%: </a:t>
          </a:r>
          <a:r>
            <a:rPr lang="en-US" sz="1700" kern="1200" dirty="0" err="1"/>
            <a:t>Điểm</a:t>
          </a:r>
          <a:r>
            <a:rPr lang="en-US" sz="1700" kern="1200" dirty="0"/>
            <a:t> </a:t>
          </a:r>
          <a:r>
            <a:rPr lang="en-US" sz="1700" kern="1200" dirty="0" err="1"/>
            <a:t>thảo</a:t>
          </a:r>
          <a:r>
            <a:rPr lang="en-US" sz="1700" kern="1200" dirty="0"/>
            <a:t> </a:t>
          </a:r>
          <a:r>
            <a:rPr lang="en-US" sz="1700" kern="1200" dirty="0" err="1"/>
            <a:t>luận</a:t>
          </a:r>
          <a:r>
            <a:rPr lang="en-US" sz="1700" kern="1200" dirty="0"/>
            <a:t> </a:t>
          </a:r>
          <a:r>
            <a:rPr lang="en-US" sz="1700" kern="1200" dirty="0" err="1"/>
            <a:t>trên</a:t>
          </a:r>
          <a:r>
            <a:rPr lang="en-US" sz="1700" kern="1200" dirty="0"/>
            <a:t> </a:t>
          </a:r>
          <a:r>
            <a:rPr lang="en-US" sz="1700" kern="1200" dirty="0" err="1"/>
            <a:t>Mlearning</a:t>
          </a:r>
          <a:r>
            <a:rPr lang="en-US" sz="1700" kern="1200" dirty="0"/>
            <a:t> </a:t>
          </a:r>
          <a:r>
            <a:rPr lang="en-US" sz="1700" kern="1200" dirty="0" err="1"/>
            <a:t>hàng</a:t>
          </a:r>
          <a:r>
            <a:rPr lang="en-US" sz="1700" kern="1200" dirty="0"/>
            <a:t> </a:t>
          </a:r>
          <a:r>
            <a:rPr lang="en-US" sz="1700" kern="1200" dirty="0" err="1"/>
            <a:t>tuần</a:t>
          </a:r>
          <a:r>
            <a:rPr lang="en-US" sz="1700" kern="1200" dirty="0"/>
            <a:t> +</a:t>
          </a:r>
          <a:r>
            <a:rPr lang="en-US" sz="1700" kern="1200" dirty="0" err="1"/>
            <a:t>Viết</a:t>
          </a:r>
          <a:r>
            <a:rPr lang="en-US" sz="1700" kern="1200" dirty="0"/>
            <a:t> </a:t>
          </a:r>
          <a:r>
            <a:rPr lang="en-US" sz="1700" kern="1200" dirty="0" err="1"/>
            <a:t>bài</a:t>
          </a:r>
          <a:r>
            <a:rPr lang="en-US" sz="1700" kern="1200" dirty="0"/>
            <a:t> </a:t>
          </a:r>
          <a:r>
            <a:rPr lang="en-US" sz="1700" kern="1200" dirty="0" err="1"/>
            <a:t>cảm</a:t>
          </a:r>
          <a:r>
            <a:rPr lang="en-US" sz="1700" kern="1200" dirty="0"/>
            <a:t> </a:t>
          </a:r>
          <a:r>
            <a:rPr lang="en-US" sz="1700" kern="1200" dirty="0" err="1"/>
            <a:t>nhận</a:t>
          </a:r>
          <a:r>
            <a:rPr lang="en-US" sz="1700" kern="1200" dirty="0"/>
            <a:t> Self-reflection </a:t>
          </a:r>
          <a:r>
            <a:rPr lang="en-US" sz="1700" kern="1200" dirty="0" err="1"/>
            <a:t>về</a:t>
          </a:r>
          <a:r>
            <a:rPr lang="en-US" sz="1700" kern="1200" dirty="0"/>
            <a:t> </a:t>
          </a:r>
          <a:r>
            <a:rPr lang="en-US" sz="1700" kern="1200" dirty="0" err="1"/>
            <a:t>toàn</a:t>
          </a:r>
          <a:r>
            <a:rPr lang="en-US" sz="1700" kern="1200" dirty="0"/>
            <a:t> </a:t>
          </a:r>
          <a:r>
            <a:rPr lang="en-US" sz="1700" kern="1200" dirty="0" err="1"/>
            <a:t>khóa</a:t>
          </a:r>
          <a:r>
            <a:rPr lang="en-US" sz="1700" kern="1200" dirty="0"/>
            <a:t> </a:t>
          </a:r>
          <a:r>
            <a:rPr lang="en-US" sz="1700" kern="1200" dirty="0" err="1"/>
            <a:t>học</a:t>
          </a:r>
          <a:r>
            <a:rPr lang="en-US" sz="1700" kern="1200" dirty="0"/>
            <a:t> + bao </a:t>
          </a:r>
          <a:r>
            <a:rPr lang="en-US" sz="1700" kern="1200" dirty="0" err="1"/>
            <a:t>gồm</a:t>
          </a:r>
          <a:r>
            <a:rPr lang="en-US" sz="1700" kern="1200" dirty="0"/>
            <a:t> </a:t>
          </a:r>
          <a:r>
            <a:rPr lang="en-US" sz="1700" kern="1200" dirty="0" err="1"/>
            <a:t>tham</a:t>
          </a:r>
          <a:r>
            <a:rPr lang="en-US" sz="1700" kern="1200" dirty="0"/>
            <a:t> </a:t>
          </a:r>
          <a:r>
            <a:rPr lang="en-US" sz="1700" kern="1200" dirty="0" err="1"/>
            <a:t>gia</a:t>
          </a:r>
          <a:r>
            <a:rPr lang="en-US" sz="1700" kern="1200" dirty="0"/>
            <a:t> 1 </a:t>
          </a:r>
          <a:r>
            <a:rPr lang="en-US" sz="1700" kern="1200" dirty="0" err="1"/>
            <a:t>trong</a:t>
          </a:r>
          <a:r>
            <a:rPr lang="en-US" sz="1700" kern="1200" dirty="0"/>
            <a:t> 3 </a:t>
          </a:r>
          <a:r>
            <a:rPr lang="en-US" sz="1700" kern="1200" dirty="0" err="1"/>
            <a:t>hoạt</a:t>
          </a:r>
          <a:r>
            <a:rPr lang="en-US" sz="1700" kern="1200" dirty="0"/>
            <a:t> </a:t>
          </a:r>
          <a:r>
            <a:rPr lang="en-US" sz="1700" kern="1200" dirty="0" err="1"/>
            <a:t>động</a:t>
          </a:r>
          <a:r>
            <a:rPr lang="en-US" sz="1700" kern="1200" dirty="0"/>
            <a:t> </a:t>
          </a:r>
          <a:r>
            <a:rPr lang="en-US" sz="1700" kern="1200" dirty="0" err="1"/>
            <a:t>sau</a:t>
          </a:r>
          <a:r>
            <a:rPr lang="en-US" sz="1700" kern="1200" dirty="0"/>
            <a:t>: 1. </a:t>
          </a:r>
          <a:r>
            <a:rPr lang="en-US" sz="1700" kern="1200" dirty="0" err="1"/>
            <a:t>Tham</a:t>
          </a:r>
          <a:r>
            <a:rPr lang="en-US" sz="1700" kern="1200" dirty="0"/>
            <a:t> </a:t>
          </a:r>
          <a:r>
            <a:rPr lang="en-US" sz="1700" kern="1200" dirty="0" err="1"/>
            <a:t>quan</a:t>
          </a:r>
          <a:r>
            <a:rPr lang="en-US" sz="1700" kern="1200" dirty="0"/>
            <a:t>, 2. </a:t>
          </a:r>
          <a:r>
            <a:rPr lang="en-US" sz="1700" kern="1200" dirty="0" err="1"/>
            <a:t>Tham</a:t>
          </a:r>
          <a:r>
            <a:rPr lang="en-US" sz="1700" kern="1200" dirty="0"/>
            <a:t> </a:t>
          </a:r>
          <a:r>
            <a:rPr lang="en-US" sz="1700" kern="1200" dirty="0" err="1"/>
            <a:t>dự</a:t>
          </a:r>
          <a:r>
            <a:rPr lang="en-US" sz="1700" kern="1200" dirty="0"/>
            <a:t> Gender Talk-</a:t>
          </a:r>
          <a:r>
            <a:rPr lang="en-US" sz="1700" kern="1200" dirty="0" err="1"/>
            <a:t>hội</a:t>
          </a:r>
          <a:r>
            <a:rPr lang="en-US" sz="1700" kern="1200" dirty="0"/>
            <a:t> </a:t>
          </a:r>
          <a:r>
            <a:rPr lang="en-US" sz="1700" kern="1200" dirty="0" err="1"/>
            <a:t>thảo</a:t>
          </a:r>
          <a:r>
            <a:rPr lang="en-US" sz="1700" kern="1200" dirty="0"/>
            <a:t> </a:t>
          </a:r>
          <a:r>
            <a:rPr lang="en-US" sz="1700" kern="1200" dirty="0" err="1"/>
            <a:t>chuyên</a:t>
          </a:r>
          <a:r>
            <a:rPr lang="en-US" sz="1700" kern="1200" dirty="0"/>
            <a:t> </a:t>
          </a:r>
          <a:r>
            <a:rPr lang="en-US" sz="1700" kern="1200" dirty="0" err="1"/>
            <a:t>đề</a:t>
          </a:r>
          <a:r>
            <a:rPr lang="en-US" sz="1700" kern="1200" dirty="0"/>
            <a:t> </a:t>
          </a:r>
          <a:r>
            <a:rPr lang="en-US" sz="1700" kern="1200" dirty="0" err="1"/>
            <a:t>về</a:t>
          </a:r>
          <a:r>
            <a:rPr lang="en-US" sz="1700" kern="1200" dirty="0"/>
            <a:t> </a:t>
          </a:r>
          <a:r>
            <a:rPr lang="en-US" sz="1700" kern="1200" dirty="0" err="1"/>
            <a:t>Giới</a:t>
          </a:r>
          <a:r>
            <a:rPr lang="en-US" sz="1700" kern="1200" dirty="0"/>
            <a:t> &amp; </a:t>
          </a:r>
          <a:r>
            <a:rPr lang="en-US" sz="1700" kern="1200" dirty="0" err="1"/>
            <a:t>Bình</a:t>
          </a:r>
          <a:r>
            <a:rPr lang="en-US" sz="1700" kern="1200" dirty="0"/>
            <a:t> </a:t>
          </a:r>
          <a:r>
            <a:rPr lang="en-US" sz="1700" kern="1200" dirty="0" err="1"/>
            <a:t>đẳng</a:t>
          </a:r>
          <a:r>
            <a:rPr lang="en-US" sz="1700" kern="1200" dirty="0"/>
            <a:t> </a:t>
          </a:r>
          <a:r>
            <a:rPr lang="en-US" sz="1700" kern="1200" dirty="0" err="1"/>
            <a:t>giới</a:t>
          </a:r>
          <a:r>
            <a:rPr lang="en-US" sz="1700" kern="1200" dirty="0"/>
            <a:t> </a:t>
          </a:r>
          <a:r>
            <a:rPr lang="en-US" sz="1700" kern="1200" dirty="0" err="1"/>
            <a:t>và</a:t>
          </a:r>
          <a:r>
            <a:rPr lang="en-US" sz="1700" kern="1200" dirty="0"/>
            <a:t> 3. </a:t>
          </a:r>
          <a:r>
            <a:rPr lang="en-US" sz="1700" kern="1200" dirty="0" err="1"/>
            <a:t>Thiết</a:t>
          </a:r>
          <a:r>
            <a:rPr lang="en-US" sz="1700" kern="1200" dirty="0"/>
            <a:t> </a:t>
          </a:r>
          <a:r>
            <a:rPr lang="en-US" sz="1700" kern="1200" dirty="0" err="1"/>
            <a:t>kế</a:t>
          </a:r>
          <a:r>
            <a:rPr lang="en-US" sz="1700" kern="1200" dirty="0"/>
            <a:t> poster . </a:t>
          </a:r>
          <a:r>
            <a:rPr lang="en-US" sz="1700" kern="1200" dirty="0" err="1"/>
            <a:t>Bài</a:t>
          </a:r>
          <a:r>
            <a:rPr lang="en-US" sz="1700" kern="1200" dirty="0"/>
            <a:t> </a:t>
          </a:r>
          <a:r>
            <a:rPr lang="en-US" sz="1700" kern="1200" dirty="0" err="1"/>
            <a:t>viết</a:t>
          </a:r>
          <a:r>
            <a:rPr lang="en-US" sz="1700" kern="1200" dirty="0"/>
            <a:t> self-reflection paper, </a:t>
          </a:r>
          <a:r>
            <a:rPr lang="en-US" sz="1700" kern="1200" dirty="0" err="1"/>
            <a:t>độ</a:t>
          </a:r>
          <a:r>
            <a:rPr lang="en-US" sz="1700" kern="1200" dirty="0"/>
            <a:t> </a:t>
          </a:r>
          <a:r>
            <a:rPr lang="en-US" sz="1700" kern="1200" dirty="0" err="1"/>
            <a:t>dài</a:t>
          </a:r>
          <a:r>
            <a:rPr lang="en-US" sz="1700" kern="1200" dirty="0"/>
            <a:t> </a:t>
          </a:r>
          <a:r>
            <a:rPr lang="en-US" sz="1700" kern="1200" dirty="0" err="1"/>
            <a:t>từ</a:t>
          </a:r>
          <a:r>
            <a:rPr lang="en-US" sz="1700" kern="1200" dirty="0"/>
            <a:t> 2-5 </a:t>
          </a:r>
          <a:r>
            <a:rPr lang="en-US" sz="1700" kern="1200" dirty="0" err="1"/>
            <a:t>trang</a:t>
          </a:r>
          <a:r>
            <a:rPr lang="en-US" sz="1700" kern="1200" dirty="0"/>
            <a:t>.</a:t>
          </a:r>
        </a:p>
      </dsp:txBody>
      <dsp:txXfrm>
        <a:off x="1375154" y="3692895"/>
        <a:ext cx="9312799" cy="1055034"/>
      </dsp:txXfrm>
    </dsp:sp>
    <dsp:sp modelId="{9FE650F8-A8C7-41F4-B7B4-682C4B84863F}">
      <dsp:nvSpPr>
        <dsp:cNvPr id="0" name=""/>
        <dsp:cNvSpPr/>
      </dsp:nvSpPr>
      <dsp:spPr>
        <a:xfrm>
          <a:off x="715758" y="3561015"/>
          <a:ext cx="1318793" cy="13187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244727"/>
              <a:satOff val="-1267"/>
              <a:lumOff val="-36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2B0E3-A0A1-4B11-813D-DDEB94B707FD}">
      <dsp:nvSpPr>
        <dsp:cNvPr id="0" name=""/>
        <dsp:cNvSpPr/>
      </dsp:nvSpPr>
      <dsp:spPr>
        <a:xfrm>
          <a:off x="770279" y="5275721"/>
          <a:ext cx="9917674" cy="1055034"/>
        </a:xfrm>
        <a:prstGeom prst="rect">
          <a:avLst/>
        </a:prstGeom>
        <a:solidFill>
          <a:schemeClr val="accent5">
            <a:hueOff val="3367091"/>
            <a:satOff val="-1901"/>
            <a:lumOff val="-54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74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40%: </a:t>
          </a:r>
          <a:r>
            <a:rPr lang="en-US" sz="2000" kern="1200" dirty="0" err="1"/>
            <a:t>Thi</a:t>
          </a:r>
          <a:r>
            <a:rPr lang="en-US" sz="2000" kern="1200" dirty="0"/>
            <a:t> </a:t>
          </a:r>
          <a:r>
            <a:rPr lang="en-US" sz="2000" kern="1200" dirty="0" err="1"/>
            <a:t>cuối</a:t>
          </a:r>
          <a:r>
            <a:rPr lang="en-US" sz="2000" kern="1200" dirty="0"/>
            <a:t> </a:t>
          </a:r>
          <a:r>
            <a:rPr lang="en-US" sz="2000" kern="1200" dirty="0" err="1"/>
            <a:t>kz</a:t>
          </a:r>
          <a:r>
            <a:rPr lang="en-US" sz="2000" kern="1200" dirty="0"/>
            <a:t> </a:t>
          </a:r>
          <a:r>
            <a:rPr lang="en-US" sz="2000" kern="1200" dirty="0" err="1"/>
            <a:t>trắc</a:t>
          </a:r>
          <a:r>
            <a:rPr lang="en-US" sz="2000" kern="1200" dirty="0"/>
            <a:t> </a:t>
          </a:r>
          <a:r>
            <a:rPr lang="en-US" sz="2000" kern="1200" dirty="0" err="1"/>
            <a:t>nghiệm</a:t>
          </a:r>
          <a:r>
            <a:rPr lang="en-US" sz="2000" kern="1200" dirty="0"/>
            <a:t> TẠI LỚP </a:t>
          </a:r>
          <a:r>
            <a:rPr lang="en-US" sz="2000" kern="1200" dirty="0" err="1"/>
            <a:t>vào</a:t>
          </a:r>
          <a:r>
            <a:rPr lang="en-US" sz="2000" kern="1200" dirty="0"/>
            <a:t> TUẦN CUỐI/15 </a:t>
          </a:r>
          <a:r>
            <a:rPr lang="en-US" sz="2000" kern="1200" dirty="0" err="1"/>
            <a:t>trên</a:t>
          </a:r>
          <a:r>
            <a:rPr lang="en-US" sz="2000" kern="1200" dirty="0"/>
            <a:t> mlearning.hoasen.edu.vn </a:t>
          </a:r>
          <a:r>
            <a:rPr lang="en-US" sz="2000" kern="1200" dirty="0" err="1"/>
            <a:t>theo</a:t>
          </a:r>
          <a:r>
            <a:rPr lang="en-US" sz="2000" kern="1200" dirty="0"/>
            <a:t> </a:t>
          </a:r>
          <a:r>
            <a:rPr lang="en-US" sz="2000" kern="1200" dirty="0" err="1"/>
            <a:t>ngân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đề</a:t>
          </a:r>
          <a:r>
            <a:rPr lang="en-US" sz="2000" kern="1200" dirty="0"/>
            <a:t> </a:t>
          </a:r>
          <a:r>
            <a:rPr lang="en-US" sz="2000" kern="1200" dirty="0" err="1"/>
            <a:t>thi</a:t>
          </a:r>
          <a:r>
            <a:rPr lang="en-US" sz="2000" kern="1200" dirty="0"/>
            <a:t>. </a:t>
          </a:r>
          <a:r>
            <a:rPr lang="en-US" sz="2000" kern="1200" dirty="0" err="1"/>
            <a:t>Thi</a:t>
          </a:r>
          <a:r>
            <a:rPr lang="en-US" sz="2000" kern="1200" dirty="0"/>
            <a:t> 60 </a:t>
          </a:r>
          <a:r>
            <a:rPr lang="en-US" sz="2000" kern="1200" dirty="0" err="1"/>
            <a:t>câu</a:t>
          </a:r>
          <a:r>
            <a:rPr lang="en-US" sz="2000" kern="1200" dirty="0"/>
            <a:t> </a:t>
          </a:r>
          <a:r>
            <a:rPr lang="en-US" sz="2000" kern="1200" dirty="0" err="1"/>
            <a:t>trong</a:t>
          </a:r>
          <a:r>
            <a:rPr lang="en-US" sz="2000" kern="1200" dirty="0"/>
            <a:t> 60 </a:t>
          </a:r>
          <a:r>
            <a:rPr lang="en-US" sz="2000" kern="1200" dirty="0" err="1"/>
            <a:t>phút</a:t>
          </a:r>
          <a:r>
            <a:rPr lang="en-US" sz="2000" kern="1200" dirty="0"/>
            <a:t> (</a:t>
          </a:r>
          <a:r>
            <a:rPr lang="en-US" sz="2000" kern="1200" dirty="0" err="1"/>
            <a:t>đề</a:t>
          </a:r>
          <a:r>
            <a:rPr lang="en-US" sz="2000" kern="1200" dirty="0"/>
            <a:t> </a:t>
          </a:r>
          <a:r>
            <a:rPr lang="en-US" sz="2000" kern="1200" dirty="0" err="1"/>
            <a:t>đóng</a:t>
          </a:r>
          <a:r>
            <a:rPr lang="en-US" sz="2000" kern="1200" dirty="0"/>
            <a:t>)</a:t>
          </a:r>
        </a:p>
      </dsp:txBody>
      <dsp:txXfrm>
        <a:off x="770279" y="5275721"/>
        <a:ext cx="9917674" cy="1055034"/>
      </dsp:txXfrm>
    </dsp:sp>
    <dsp:sp modelId="{CDFE99F1-ED60-4B49-A5B8-C6111B5103B5}">
      <dsp:nvSpPr>
        <dsp:cNvPr id="0" name=""/>
        <dsp:cNvSpPr/>
      </dsp:nvSpPr>
      <dsp:spPr>
        <a:xfrm>
          <a:off x="110882" y="5143842"/>
          <a:ext cx="1318793" cy="13187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367091"/>
              <a:satOff val="-1901"/>
              <a:lumOff val="-54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B413D-83BD-49D8-8836-C66FC5304923}">
      <dsp:nvSpPr>
        <dsp:cNvPr id="0" name=""/>
        <dsp:cNvSpPr/>
      </dsp:nvSpPr>
      <dsp:spPr>
        <a:xfrm>
          <a:off x="-6398525" y="-978692"/>
          <a:ext cx="7616063" cy="7616063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501885-5FD7-45F4-A3BA-FA3890FA6D7D}">
      <dsp:nvSpPr>
        <dsp:cNvPr id="0" name=""/>
        <dsp:cNvSpPr/>
      </dsp:nvSpPr>
      <dsp:spPr>
        <a:xfrm>
          <a:off x="637147" y="435039"/>
          <a:ext cx="10069748" cy="8705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9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00"/>
              </a:solidFill>
            </a:rPr>
            <a:t>20%</a:t>
          </a:r>
          <a:r>
            <a:rPr lang="en-US" sz="2000" kern="1200" dirty="0"/>
            <a:t>: </a:t>
          </a:r>
          <a:r>
            <a:rPr lang="en-US" sz="2000" kern="1200" dirty="0" err="1"/>
            <a:t>Điểm</a:t>
          </a:r>
          <a:r>
            <a:rPr lang="en-US" sz="2000" kern="1200" dirty="0"/>
            <a:t> </a:t>
          </a:r>
          <a:r>
            <a:rPr lang="en-US" sz="2000" kern="1200" dirty="0" err="1"/>
            <a:t>chuyên</a:t>
          </a:r>
          <a:r>
            <a:rPr lang="en-US" sz="2000" kern="1200" dirty="0"/>
            <a:t> </a:t>
          </a:r>
          <a:r>
            <a:rPr lang="en-US" sz="2000" kern="1200" dirty="0" err="1"/>
            <a:t>cần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tuần</a:t>
          </a:r>
          <a:r>
            <a:rPr lang="en-US" sz="2000" kern="1200" dirty="0"/>
            <a:t> (Attendance) + </a:t>
          </a:r>
          <a:r>
            <a:rPr lang="en-US" sz="2000" kern="1200" dirty="0" err="1"/>
            <a:t>phát</a:t>
          </a:r>
          <a:r>
            <a:rPr lang="en-US" sz="2000" kern="1200" dirty="0"/>
            <a:t> </a:t>
          </a:r>
          <a:r>
            <a:rPr lang="en-US" sz="2000" kern="1200" dirty="0" err="1"/>
            <a:t>biểu</a:t>
          </a:r>
          <a:r>
            <a:rPr lang="en-US" sz="2000" kern="1200" dirty="0"/>
            <a:t> </a:t>
          </a:r>
          <a:r>
            <a:rPr lang="en-US" sz="2000" kern="1200" dirty="0" err="1"/>
            <a:t>cá</a:t>
          </a:r>
          <a:r>
            <a:rPr lang="en-US" sz="2000" kern="1200" dirty="0"/>
            <a:t> </a:t>
          </a:r>
          <a:r>
            <a:rPr lang="en-US" sz="2000" kern="1200" dirty="0" err="1"/>
            <a:t>nhân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tuần</a:t>
          </a:r>
          <a:r>
            <a:rPr lang="en-US" sz="2000" kern="1200" dirty="0"/>
            <a:t> </a:t>
          </a:r>
          <a:r>
            <a:rPr lang="en-US" sz="2000" kern="1200" dirty="0" err="1"/>
            <a:t>tại</a:t>
          </a:r>
          <a:r>
            <a:rPr lang="en-US" sz="2000" kern="1200" dirty="0"/>
            <a:t> </a:t>
          </a:r>
          <a:r>
            <a:rPr lang="en-US" sz="2000" kern="1200" dirty="0" err="1"/>
            <a:t>lớp</a:t>
          </a:r>
          <a:r>
            <a:rPr lang="en-US" sz="2000" kern="1200" dirty="0"/>
            <a:t> (Individual contributions).</a:t>
          </a:r>
        </a:p>
      </dsp:txBody>
      <dsp:txXfrm>
        <a:off x="637147" y="435039"/>
        <a:ext cx="10069748" cy="870531"/>
      </dsp:txXfrm>
    </dsp:sp>
    <dsp:sp modelId="{6EE2F3A5-25A8-46BC-8095-6E09C0AA66C1}">
      <dsp:nvSpPr>
        <dsp:cNvPr id="0" name=""/>
        <dsp:cNvSpPr/>
      </dsp:nvSpPr>
      <dsp:spPr>
        <a:xfrm>
          <a:off x="93065" y="326222"/>
          <a:ext cx="1088163" cy="10881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DA077-5988-4BDB-A6D1-09F8FE1E7699}">
      <dsp:nvSpPr>
        <dsp:cNvPr id="0" name=""/>
        <dsp:cNvSpPr/>
      </dsp:nvSpPr>
      <dsp:spPr>
        <a:xfrm>
          <a:off x="1145335" y="1705396"/>
          <a:ext cx="9570653" cy="870531"/>
        </a:xfrm>
        <a:prstGeom prst="rect">
          <a:avLst/>
        </a:prstGeom>
        <a:solidFill>
          <a:schemeClr val="accent5">
            <a:hueOff val="1122364"/>
            <a:satOff val="-634"/>
            <a:lumOff val="-18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98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 dirty="0">
              <a:solidFill>
                <a:srgbClr val="FFFF00"/>
              </a:solidFill>
            </a:rPr>
            <a:t>20%</a:t>
          </a:r>
          <a:r>
            <a:rPr lang="vi-VN" sz="1900" kern="1200" dirty="0"/>
            <a:t>:Điểm trắc nghiệm báo trước &amp; bất thường (Quiz &amp; pop quiz) +</a:t>
          </a:r>
          <a:r>
            <a:rPr lang="en-US" sz="1900" kern="1200" dirty="0" err="1"/>
            <a:t>Thuyết</a:t>
          </a:r>
          <a:r>
            <a:rPr lang="en-US" sz="1900" kern="1200" dirty="0"/>
            <a:t> </a:t>
          </a:r>
          <a:r>
            <a:rPr lang="en-US" sz="1900" kern="1200" dirty="0" err="1"/>
            <a:t>trình</a:t>
          </a:r>
          <a:r>
            <a:rPr lang="en-US" sz="1900" kern="1200" dirty="0"/>
            <a:t> </a:t>
          </a:r>
          <a:r>
            <a:rPr lang="en-US" sz="1900" kern="1200" dirty="0" err="1"/>
            <a:t>nhóm</a:t>
          </a:r>
          <a:r>
            <a:rPr lang="en-US" sz="1900" kern="1200" dirty="0"/>
            <a:t> &amp; </a:t>
          </a:r>
          <a:r>
            <a:rPr lang="en-US" sz="1900" kern="1200" dirty="0" err="1"/>
            <a:t>nộp</a:t>
          </a:r>
          <a:r>
            <a:rPr lang="en-US" sz="1900" kern="1200" dirty="0"/>
            <a:t> </a:t>
          </a:r>
          <a:r>
            <a:rPr lang="en-US" sz="1900" kern="1200" dirty="0" err="1"/>
            <a:t>bài</a:t>
          </a:r>
          <a:r>
            <a:rPr lang="en-US" sz="1900" kern="1200" dirty="0"/>
            <a:t> </a:t>
          </a:r>
          <a:r>
            <a:rPr lang="en-US" sz="1900" kern="1200" dirty="0" err="1"/>
            <a:t>nhóm</a:t>
          </a:r>
          <a:r>
            <a:rPr lang="en-US" sz="1900" kern="1200" dirty="0"/>
            <a:t> </a:t>
          </a:r>
          <a:r>
            <a:rPr lang="en-US" sz="1900" kern="1200" dirty="0" err="1"/>
            <a:t>trên</a:t>
          </a:r>
          <a:r>
            <a:rPr lang="en-US" sz="1900" kern="1200" dirty="0"/>
            <a:t> MLEARNING. </a:t>
          </a:r>
          <a:r>
            <a:rPr lang="en-US" sz="1900" kern="1200" dirty="0" err="1"/>
            <a:t>Mỗi</a:t>
          </a:r>
          <a:r>
            <a:rPr lang="en-US" sz="1900" kern="1200" dirty="0"/>
            <a:t> </a:t>
          </a:r>
          <a:r>
            <a:rPr lang="en-US" sz="1900" kern="1200" dirty="0" err="1"/>
            <a:t>nhóm</a:t>
          </a:r>
          <a:r>
            <a:rPr lang="en-US" sz="1900" kern="1200" dirty="0"/>
            <a:t> </a:t>
          </a:r>
          <a:r>
            <a:rPr lang="en-US" sz="1900" kern="1200" dirty="0" err="1"/>
            <a:t>có</a:t>
          </a:r>
          <a:r>
            <a:rPr lang="en-US" sz="1900" kern="1200" dirty="0"/>
            <a:t> 30 </a:t>
          </a:r>
          <a:r>
            <a:rPr lang="en-US" sz="1900" kern="1200" dirty="0" err="1"/>
            <a:t>phút</a:t>
          </a:r>
          <a:r>
            <a:rPr lang="en-US" sz="1900" kern="1200" dirty="0"/>
            <a:t>: 20’ </a:t>
          </a:r>
          <a:r>
            <a:rPr lang="en-US" sz="1900" kern="1200" dirty="0" err="1"/>
            <a:t>thuyết</a:t>
          </a:r>
          <a:r>
            <a:rPr lang="en-US" sz="1900" kern="1200" dirty="0"/>
            <a:t> </a:t>
          </a:r>
          <a:r>
            <a:rPr lang="en-US" sz="1900" kern="1200" dirty="0" err="1"/>
            <a:t>trình</a:t>
          </a:r>
          <a:r>
            <a:rPr lang="en-US" sz="1900" kern="1200" dirty="0"/>
            <a:t> + 10’ Q&amp;A.</a:t>
          </a:r>
        </a:p>
      </dsp:txBody>
      <dsp:txXfrm>
        <a:off x="1145335" y="1705396"/>
        <a:ext cx="9570653" cy="870531"/>
      </dsp:txXfrm>
    </dsp:sp>
    <dsp:sp modelId="{F4477D5E-34F9-4394-8274-118591F24618}">
      <dsp:nvSpPr>
        <dsp:cNvPr id="0" name=""/>
        <dsp:cNvSpPr/>
      </dsp:nvSpPr>
      <dsp:spPr>
        <a:xfrm>
          <a:off x="592161" y="1632245"/>
          <a:ext cx="1088163" cy="10881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122364"/>
              <a:satOff val="-634"/>
              <a:lumOff val="-18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66D53-CD29-4F9E-9DB2-1B1F43B9FDB7}">
      <dsp:nvSpPr>
        <dsp:cNvPr id="0" name=""/>
        <dsp:cNvSpPr/>
      </dsp:nvSpPr>
      <dsp:spPr>
        <a:xfrm>
          <a:off x="1259991" y="2959953"/>
          <a:ext cx="5032632" cy="1089713"/>
        </a:xfrm>
        <a:prstGeom prst="rect">
          <a:avLst/>
        </a:prstGeom>
        <a:solidFill>
          <a:schemeClr val="accent5">
            <a:hueOff val="2244727"/>
            <a:satOff val="-1267"/>
            <a:lumOff val="-36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98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00"/>
              </a:solidFill>
            </a:rPr>
            <a:t>20%</a:t>
          </a:r>
          <a:r>
            <a:rPr lang="en-US" sz="1800" kern="1200" dirty="0"/>
            <a:t>: </a:t>
          </a:r>
          <a:r>
            <a:rPr lang="en-US" sz="1800" kern="1200" dirty="0" err="1"/>
            <a:t>Điểm</a:t>
          </a:r>
          <a:r>
            <a:rPr lang="en-US" sz="1800" kern="1200" dirty="0"/>
            <a:t> </a:t>
          </a:r>
          <a:r>
            <a:rPr lang="en-US" sz="1800" kern="1200" dirty="0" err="1"/>
            <a:t>thảo</a:t>
          </a:r>
          <a:r>
            <a:rPr lang="en-US" sz="1800" kern="1200" dirty="0"/>
            <a:t> </a:t>
          </a:r>
          <a:r>
            <a:rPr lang="en-US" sz="1800" kern="1200" dirty="0" err="1"/>
            <a:t>luận</a:t>
          </a:r>
          <a:r>
            <a:rPr lang="en-US" sz="1800" kern="1200" dirty="0"/>
            <a:t> </a:t>
          </a:r>
          <a:r>
            <a:rPr lang="en-US" sz="1800" kern="1200" dirty="0" err="1"/>
            <a:t>trên</a:t>
          </a:r>
          <a:r>
            <a:rPr lang="en-US" sz="1800" kern="1200" dirty="0"/>
            <a:t> </a:t>
          </a:r>
          <a:r>
            <a:rPr lang="en-US" sz="1800" kern="1200" dirty="0" err="1"/>
            <a:t>Mlearning</a:t>
          </a:r>
          <a:r>
            <a:rPr lang="en-US" sz="1800" kern="1200" dirty="0"/>
            <a:t> </a:t>
          </a:r>
          <a:r>
            <a:rPr lang="en-US" sz="1800" kern="1200" dirty="0" err="1"/>
            <a:t>hàng</a:t>
          </a:r>
          <a:r>
            <a:rPr lang="en-US" sz="1800" kern="1200" dirty="0"/>
            <a:t> </a:t>
          </a:r>
          <a:r>
            <a:rPr lang="en-US" sz="1800" kern="1200" dirty="0" err="1"/>
            <a:t>tuần</a:t>
          </a:r>
          <a:r>
            <a:rPr lang="en-US" sz="1800" kern="1200" dirty="0"/>
            <a:t> +</a:t>
          </a:r>
          <a:r>
            <a:rPr lang="en-US" sz="1800" kern="1200" dirty="0" err="1"/>
            <a:t>Viết</a:t>
          </a:r>
          <a:r>
            <a:rPr lang="en-US" sz="1800" kern="1200" dirty="0"/>
            <a:t> </a:t>
          </a:r>
          <a:r>
            <a:rPr lang="en-US" sz="1800" kern="1200" dirty="0" err="1"/>
            <a:t>bài</a:t>
          </a:r>
          <a:r>
            <a:rPr lang="en-US" sz="1800" kern="1200" dirty="0"/>
            <a:t> </a:t>
          </a:r>
          <a:r>
            <a:rPr lang="en-US" sz="1800" kern="1200" dirty="0" err="1"/>
            <a:t>cảm</a:t>
          </a:r>
          <a:r>
            <a:rPr lang="en-US" sz="1800" kern="1200" dirty="0"/>
            <a:t> </a:t>
          </a:r>
          <a:r>
            <a:rPr lang="en-US" sz="1800" kern="1200" dirty="0" err="1"/>
            <a:t>nhận</a:t>
          </a:r>
          <a:r>
            <a:rPr lang="en-US" sz="1800" kern="1200" dirty="0"/>
            <a:t> Self-reflection </a:t>
          </a:r>
          <a:r>
            <a:rPr lang="en-US" sz="1800" kern="1200" dirty="0" err="1"/>
            <a:t>về</a:t>
          </a:r>
          <a:r>
            <a:rPr lang="en-US" sz="1800" kern="1200" dirty="0"/>
            <a:t> </a:t>
          </a:r>
          <a:r>
            <a:rPr lang="en-US" sz="1800" kern="1200" dirty="0" err="1"/>
            <a:t>toàn</a:t>
          </a:r>
          <a:r>
            <a:rPr lang="en-US" sz="1800" kern="1200" dirty="0"/>
            <a:t> </a:t>
          </a:r>
          <a:r>
            <a:rPr lang="en-US" sz="1800" kern="1200" dirty="0" err="1"/>
            <a:t>khóa</a:t>
          </a:r>
          <a:r>
            <a:rPr lang="en-US" sz="1800" kern="1200" dirty="0"/>
            <a:t> </a:t>
          </a:r>
          <a:r>
            <a:rPr lang="en-US" sz="1800" kern="1200" dirty="0" err="1"/>
            <a:t>học</a:t>
          </a:r>
          <a:r>
            <a:rPr lang="en-US" sz="1800" kern="1200" dirty="0"/>
            <a:t> </a:t>
          </a:r>
          <a:r>
            <a:rPr lang="en-US" sz="1800" kern="1200" dirty="0">
              <a:solidFill>
                <a:srgbClr val="FFFF00"/>
              </a:solidFill>
            </a:rPr>
            <a:t>+</a:t>
          </a:r>
          <a:r>
            <a:rPr lang="en-US" sz="1800" kern="1200" dirty="0"/>
            <a:t> bao </a:t>
          </a:r>
          <a:r>
            <a:rPr lang="en-US" sz="1800" kern="1200" dirty="0" err="1"/>
            <a:t>gồm</a:t>
          </a:r>
          <a:r>
            <a:rPr lang="en-US" sz="1800" kern="1200" dirty="0"/>
            <a:t> </a:t>
          </a:r>
          <a:r>
            <a:rPr lang="en-US" sz="1800" kern="1200" dirty="0" err="1"/>
            <a:t>tham</a:t>
          </a:r>
          <a:r>
            <a:rPr lang="en-US" sz="1800" kern="1200" dirty="0"/>
            <a:t> </a:t>
          </a:r>
          <a:r>
            <a:rPr lang="en-US" sz="1800" kern="1200" dirty="0" err="1"/>
            <a:t>gia</a:t>
          </a:r>
          <a:r>
            <a:rPr lang="en-US" sz="1800" kern="1200" dirty="0"/>
            <a:t> 1 </a:t>
          </a:r>
          <a:r>
            <a:rPr lang="en-US" sz="1800" kern="1200" dirty="0" err="1"/>
            <a:t>trong</a:t>
          </a:r>
          <a:r>
            <a:rPr lang="en-US" sz="1800" kern="1200" dirty="0"/>
            <a:t> 3 </a:t>
          </a:r>
          <a:r>
            <a:rPr lang="en-US" sz="1800" kern="1200" dirty="0" err="1"/>
            <a:t>hoạt</a:t>
          </a:r>
          <a:r>
            <a:rPr lang="en-US" sz="1800" kern="1200" dirty="0"/>
            <a:t> </a:t>
          </a:r>
          <a:r>
            <a:rPr lang="en-US" sz="1800" kern="1200" dirty="0" err="1"/>
            <a:t>động</a:t>
          </a:r>
          <a:r>
            <a:rPr lang="en-US" sz="1800" kern="1200" dirty="0"/>
            <a:t> </a:t>
          </a:r>
          <a:r>
            <a:rPr lang="en-US" sz="1800" kern="1200" dirty="0" err="1"/>
            <a:t>sau</a:t>
          </a:r>
          <a:r>
            <a:rPr lang="en-US" sz="1800" kern="1200" dirty="0"/>
            <a:t>: </a:t>
          </a:r>
        </a:p>
      </dsp:txBody>
      <dsp:txXfrm>
        <a:off x="1259991" y="2959953"/>
        <a:ext cx="5032632" cy="1089713"/>
      </dsp:txXfrm>
    </dsp:sp>
    <dsp:sp modelId="{9FE650F8-A8C7-41F4-B7B4-682C4B84863F}">
      <dsp:nvSpPr>
        <dsp:cNvPr id="0" name=""/>
        <dsp:cNvSpPr/>
      </dsp:nvSpPr>
      <dsp:spPr>
        <a:xfrm>
          <a:off x="592161" y="2938268"/>
          <a:ext cx="1088163" cy="10881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244727"/>
              <a:satOff val="-1267"/>
              <a:lumOff val="-36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2B0E3-A0A1-4B11-813D-DDEB94B707FD}">
      <dsp:nvSpPr>
        <dsp:cNvPr id="0" name=""/>
        <dsp:cNvSpPr/>
      </dsp:nvSpPr>
      <dsp:spPr>
        <a:xfrm>
          <a:off x="637147" y="4353107"/>
          <a:ext cx="10069748" cy="870531"/>
        </a:xfrm>
        <a:prstGeom prst="rect">
          <a:avLst/>
        </a:prstGeom>
        <a:solidFill>
          <a:schemeClr val="accent5">
            <a:hueOff val="3367091"/>
            <a:satOff val="-1901"/>
            <a:lumOff val="-54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98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00"/>
              </a:solidFill>
            </a:rPr>
            <a:t>40%</a:t>
          </a:r>
          <a:r>
            <a:rPr lang="en-US" sz="2000" kern="1200" dirty="0"/>
            <a:t>: </a:t>
          </a:r>
          <a:r>
            <a:rPr lang="en-US" sz="2000" kern="1200" dirty="0" err="1"/>
            <a:t>Thi</a:t>
          </a:r>
          <a:r>
            <a:rPr lang="en-US" sz="2000" kern="1200" dirty="0"/>
            <a:t> </a:t>
          </a:r>
          <a:r>
            <a:rPr lang="en-US" sz="2000" kern="1200" dirty="0" err="1"/>
            <a:t>cuối</a:t>
          </a:r>
          <a:r>
            <a:rPr lang="en-US" sz="2000" kern="1200" dirty="0"/>
            <a:t> </a:t>
          </a:r>
          <a:r>
            <a:rPr lang="en-US" sz="2000" kern="1200" dirty="0" err="1"/>
            <a:t>kỳ</a:t>
          </a:r>
          <a:r>
            <a:rPr lang="en-US" sz="2000" kern="1200" dirty="0"/>
            <a:t> </a:t>
          </a:r>
          <a:r>
            <a:rPr lang="en-US" sz="2000" kern="1200" dirty="0" err="1"/>
            <a:t>trắc</a:t>
          </a:r>
          <a:r>
            <a:rPr lang="en-US" sz="2000" kern="1200" dirty="0"/>
            <a:t> </a:t>
          </a:r>
          <a:r>
            <a:rPr lang="en-US" sz="2000" kern="1200" dirty="0" err="1"/>
            <a:t>nghiệm</a:t>
          </a:r>
          <a:r>
            <a:rPr lang="en-US" sz="2000" kern="1200" dirty="0"/>
            <a:t> TẠI LỚP </a:t>
          </a:r>
          <a:r>
            <a:rPr lang="en-US" sz="2000" kern="1200" dirty="0" err="1"/>
            <a:t>vào</a:t>
          </a:r>
          <a:r>
            <a:rPr lang="en-US" sz="2000" kern="1200" dirty="0"/>
            <a:t> TUẦN CUỐI/15 </a:t>
          </a:r>
          <a:r>
            <a:rPr lang="en-US" sz="2000" kern="1200" dirty="0" err="1"/>
            <a:t>trên</a:t>
          </a:r>
          <a:r>
            <a:rPr lang="en-US" sz="2000" kern="1200" dirty="0"/>
            <a:t> mlearning.hoasen.edu.vn </a:t>
          </a:r>
          <a:r>
            <a:rPr lang="en-US" sz="2000" kern="1200" dirty="0" err="1"/>
            <a:t>theo</a:t>
          </a:r>
          <a:r>
            <a:rPr lang="en-US" sz="2000" kern="1200" dirty="0"/>
            <a:t> </a:t>
          </a:r>
          <a:r>
            <a:rPr lang="en-US" sz="2000" kern="1200" dirty="0" err="1"/>
            <a:t>ngân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đề</a:t>
          </a:r>
          <a:r>
            <a:rPr lang="en-US" sz="2000" kern="1200" dirty="0"/>
            <a:t> </a:t>
          </a:r>
          <a:r>
            <a:rPr lang="en-US" sz="2000" kern="1200" dirty="0" err="1"/>
            <a:t>thi</a:t>
          </a:r>
          <a:r>
            <a:rPr lang="en-US" sz="2000" kern="1200" dirty="0"/>
            <a:t>. </a:t>
          </a:r>
          <a:r>
            <a:rPr lang="en-US" sz="2000" kern="1200" dirty="0" err="1"/>
            <a:t>Thi</a:t>
          </a:r>
          <a:r>
            <a:rPr lang="en-US" sz="2000" kern="1200" dirty="0"/>
            <a:t> 60 </a:t>
          </a:r>
          <a:r>
            <a:rPr lang="en-US" sz="2000" kern="1200" dirty="0" err="1"/>
            <a:t>câu</a:t>
          </a:r>
          <a:r>
            <a:rPr lang="en-US" sz="2000" kern="1200" dirty="0"/>
            <a:t> </a:t>
          </a:r>
          <a:r>
            <a:rPr lang="en-US" sz="2000" kern="1200" dirty="0" err="1"/>
            <a:t>trong</a:t>
          </a:r>
          <a:r>
            <a:rPr lang="en-US" sz="2000" kern="1200" dirty="0"/>
            <a:t> 60 </a:t>
          </a:r>
          <a:r>
            <a:rPr lang="en-US" sz="2000" kern="1200" dirty="0" err="1"/>
            <a:t>phút</a:t>
          </a:r>
          <a:r>
            <a:rPr lang="en-US" sz="2000" kern="1200" dirty="0"/>
            <a:t> (</a:t>
          </a:r>
          <a:r>
            <a:rPr lang="en-US" sz="2000" kern="1200" dirty="0" err="1"/>
            <a:t>đề</a:t>
          </a:r>
          <a:r>
            <a:rPr lang="en-US" sz="2000" kern="1200" dirty="0"/>
            <a:t> </a:t>
          </a:r>
          <a:r>
            <a:rPr lang="en-US" sz="2000" kern="1200" dirty="0" err="1"/>
            <a:t>đóng</a:t>
          </a:r>
          <a:r>
            <a:rPr lang="en-US" sz="2000" kern="1200" dirty="0"/>
            <a:t>)</a:t>
          </a:r>
        </a:p>
      </dsp:txBody>
      <dsp:txXfrm>
        <a:off x="637147" y="4353107"/>
        <a:ext cx="10069748" cy="870531"/>
      </dsp:txXfrm>
    </dsp:sp>
    <dsp:sp modelId="{CDFE99F1-ED60-4B49-A5B8-C6111B5103B5}">
      <dsp:nvSpPr>
        <dsp:cNvPr id="0" name=""/>
        <dsp:cNvSpPr/>
      </dsp:nvSpPr>
      <dsp:spPr>
        <a:xfrm>
          <a:off x="93065" y="4244291"/>
          <a:ext cx="1088163" cy="10881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367091"/>
              <a:satOff val="-1901"/>
              <a:lumOff val="-54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551B-EB3D-4CAA-9BC0-9B19840E7989}">
      <dsp:nvSpPr>
        <dsp:cNvPr id="0" name=""/>
        <dsp:cNvSpPr/>
      </dsp:nvSpPr>
      <dsp:spPr>
        <a:xfrm rot="10800000">
          <a:off x="1020338" y="237"/>
          <a:ext cx="3517587" cy="5373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94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</a:t>
          </a:r>
          <a:r>
            <a:rPr lang="en-US" sz="1800" kern="1200" dirty="0" err="1"/>
            <a:t>Tham</a:t>
          </a:r>
          <a:r>
            <a:rPr lang="en-US" sz="1800" kern="1200" dirty="0"/>
            <a:t> </a:t>
          </a:r>
          <a:r>
            <a:rPr lang="en-US" sz="1800" kern="1200" dirty="0" err="1"/>
            <a:t>quan</a:t>
          </a:r>
          <a:r>
            <a:rPr lang="en-US" sz="1800" kern="1200" dirty="0"/>
            <a:t> </a:t>
          </a:r>
          <a:endParaRPr lang="vi-VN" sz="1800" kern="1200" dirty="0"/>
        </a:p>
      </dsp:txBody>
      <dsp:txXfrm rot="10800000">
        <a:off x="1154667" y="237"/>
        <a:ext cx="3383258" cy="537316"/>
      </dsp:txXfrm>
    </dsp:sp>
    <dsp:sp modelId="{230B8F07-14BC-4DD1-858A-F0E465D5387C}">
      <dsp:nvSpPr>
        <dsp:cNvPr id="0" name=""/>
        <dsp:cNvSpPr/>
      </dsp:nvSpPr>
      <dsp:spPr>
        <a:xfrm>
          <a:off x="751680" y="237"/>
          <a:ext cx="537316" cy="5373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6A7A2-0387-42C6-AF01-AED1BAD3624F}">
      <dsp:nvSpPr>
        <dsp:cNvPr id="0" name=""/>
        <dsp:cNvSpPr/>
      </dsp:nvSpPr>
      <dsp:spPr>
        <a:xfrm rot="10800000">
          <a:off x="1020338" y="683037"/>
          <a:ext cx="3517587" cy="5373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941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Tham</a:t>
          </a:r>
          <a:r>
            <a:rPr lang="en-US" sz="1600" kern="1200" dirty="0"/>
            <a:t> </a:t>
          </a:r>
          <a:r>
            <a:rPr lang="en-US" sz="1600" kern="1200" dirty="0" err="1"/>
            <a:t>dự</a:t>
          </a:r>
          <a:r>
            <a:rPr lang="en-US" sz="1600" kern="1200" dirty="0"/>
            <a:t> Gender Talk-</a:t>
          </a:r>
          <a:r>
            <a:rPr lang="en-US" sz="1600" kern="1200" dirty="0" err="1"/>
            <a:t>hội</a:t>
          </a:r>
          <a:r>
            <a:rPr lang="en-US" sz="1600" kern="1200" dirty="0"/>
            <a:t> </a:t>
          </a:r>
          <a:r>
            <a:rPr lang="en-US" sz="1600" kern="1200" dirty="0" err="1"/>
            <a:t>thảo</a:t>
          </a:r>
          <a:r>
            <a:rPr lang="en-US" sz="1600" kern="1200" dirty="0"/>
            <a:t> </a:t>
          </a:r>
          <a:r>
            <a:rPr lang="en-US" sz="1600" kern="1200" dirty="0" err="1"/>
            <a:t>chuyên</a:t>
          </a:r>
          <a:r>
            <a:rPr lang="en-US" sz="1600" kern="1200" dirty="0"/>
            <a:t> </a:t>
          </a:r>
          <a:r>
            <a:rPr lang="en-US" sz="1600" kern="1200" dirty="0" err="1"/>
            <a:t>đề</a:t>
          </a:r>
          <a:r>
            <a:rPr lang="en-US" sz="1600" kern="1200" dirty="0"/>
            <a:t> </a:t>
          </a:r>
          <a:r>
            <a:rPr lang="en-US" sz="1600" kern="1200" dirty="0" err="1"/>
            <a:t>về</a:t>
          </a:r>
          <a:r>
            <a:rPr lang="en-US" sz="1600" kern="1200" dirty="0"/>
            <a:t> </a:t>
          </a:r>
          <a:r>
            <a:rPr lang="en-US" sz="1600" kern="1200" dirty="0" err="1"/>
            <a:t>Giới</a:t>
          </a:r>
          <a:r>
            <a:rPr lang="en-US" sz="1600" kern="1200" dirty="0"/>
            <a:t> &amp; </a:t>
          </a:r>
          <a:r>
            <a:rPr lang="en-US" sz="1600" kern="1200" dirty="0" err="1"/>
            <a:t>Bình</a:t>
          </a:r>
          <a:r>
            <a:rPr lang="en-US" sz="1600" kern="1200" dirty="0"/>
            <a:t> </a:t>
          </a:r>
          <a:r>
            <a:rPr lang="en-US" sz="1600" kern="1200" dirty="0" err="1"/>
            <a:t>đẳng</a:t>
          </a:r>
          <a:r>
            <a:rPr lang="en-US" sz="1600" kern="1200" dirty="0"/>
            <a:t> </a:t>
          </a:r>
          <a:r>
            <a:rPr lang="en-US" sz="1600" kern="1200" dirty="0" err="1"/>
            <a:t>giới</a:t>
          </a:r>
          <a:endParaRPr lang="vi-VN" sz="1600" kern="1200" dirty="0"/>
        </a:p>
      </dsp:txBody>
      <dsp:txXfrm rot="10800000">
        <a:off x="1154667" y="683037"/>
        <a:ext cx="3383258" cy="537316"/>
      </dsp:txXfrm>
    </dsp:sp>
    <dsp:sp modelId="{3F4988CE-0748-4CC5-85D4-3F3A9B01F43E}">
      <dsp:nvSpPr>
        <dsp:cNvPr id="0" name=""/>
        <dsp:cNvSpPr/>
      </dsp:nvSpPr>
      <dsp:spPr>
        <a:xfrm>
          <a:off x="751680" y="683037"/>
          <a:ext cx="537316" cy="537316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53BDF-8755-4B4C-B3BE-DE05FCCA4CF9}">
      <dsp:nvSpPr>
        <dsp:cNvPr id="0" name=""/>
        <dsp:cNvSpPr/>
      </dsp:nvSpPr>
      <dsp:spPr>
        <a:xfrm rot="10800000">
          <a:off x="811525" y="1365837"/>
          <a:ext cx="3796005" cy="55309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941" tIns="60960" rIns="113792" bIns="609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  <a:r>
            <a:rPr lang="en-US" sz="1600" kern="1200" dirty="0" err="1"/>
            <a:t>Thiết</a:t>
          </a:r>
          <a:r>
            <a:rPr lang="en-US" sz="1600" kern="1200" dirty="0"/>
            <a:t> </a:t>
          </a:r>
          <a:r>
            <a:rPr lang="en-US" sz="1600" kern="1200" dirty="0" err="1"/>
            <a:t>kế</a:t>
          </a:r>
          <a:r>
            <a:rPr lang="en-US" sz="1600" kern="1200" dirty="0"/>
            <a:t> poster </a:t>
          </a:r>
          <a:r>
            <a:rPr lang="en-US" sz="1600" kern="1200" dirty="0" err="1"/>
            <a:t>hoặc</a:t>
          </a:r>
          <a:r>
            <a:rPr lang="en-US" sz="1600" kern="1200" dirty="0"/>
            <a:t> </a:t>
          </a:r>
          <a:r>
            <a:rPr lang="en-US" sz="1600" kern="1200" dirty="0" err="1"/>
            <a:t>Bài</a:t>
          </a:r>
          <a:r>
            <a:rPr lang="en-US" sz="1600" kern="1200" dirty="0"/>
            <a:t> </a:t>
          </a:r>
          <a:r>
            <a:rPr lang="en-US" sz="1600" kern="1200" dirty="0" err="1"/>
            <a:t>viết</a:t>
          </a:r>
          <a:r>
            <a:rPr lang="en-US" sz="1600" kern="1200" dirty="0"/>
            <a:t> self-  reflection paper, </a:t>
          </a:r>
          <a:r>
            <a:rPr lang="en-US" sz="1600" kern="1200" dirty="0" err="1"/>
            <a:t>độ</a:t>
          </a:r>
          <a:r>
            <a:rPr lang="en-US" sz="1600" kern="1200" dirty="0"/>
            <a:t> </a:t>
          </a:r>
          <a:r>
            <a:rPr lang="en-US" sz="1600" kern="1200" dirty="0" err="1"/>
            <a:t>dài</a:t>
          </a:r>
          <a:r>
            <a:rPr lang="en-US" sz="1600" kern="1200" dirty="0"/>
            <a:t> </a:t>
          </a:r>
          <a:r>
            <a:rPr lang="en-US" sz="1600" kern="1200" dirty="0" err="1"/>
            <a:t>từ</a:t>
          </a:r>
          <a:r>
            <a:rPr lang="en-US" sz="1600" kern="1200" dirty="0"/>
            <a:t> 2-5 </a:t>
          </a:r>
          <a:r>
            <a:rPr lang="en-US" sz="1600" kern="1200" dirty="0" err="1"/>
            <a:t>trang</a:t>
          </a:r>
          <a:r>
            <a:rPr lang="en-US" sz="1600" kern="1200" dirty="0"/>
            <a:t>.</a:t>
          </a:r>
          <a:endParaRPr lang="vi-VN" sz="1600" kern="1200" dirty="0"/>
        </a:p>
      </dsp:txBody>
      <dsp:txXfrm rot="10800000">
        <a:off x="949799" y="1365837"/>
        <a:ext cx="3657731" cy="553096"/>
      </dsp:txXfrm>
    </dsp:sp>
    <dsp:sp modelId="{3B951C3F-3D1C-497C-ACD8-3C6BE83F1F8D}">
      <dsp:nvSpPr>
        <dsp:cNvPr id="0" name=""/>
        <dsp:cNvSpPr/>
      </dsp:nvSpPr>
      <dsp:spPr>
        <a:xfrm>
          <a:off x="682075" y="1373728"/>
          <a:ext cx="537316" cy="53731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3/25/2021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7296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68570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33085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016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250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1239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514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1364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2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482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317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5101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3208224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83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49734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1137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351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39083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56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57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38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openxmlformats.org/officeDocument/2006/relationships/diagramLayout" Target="../diagrams/layout9.xml"/><Relationship Id="rId3" Type="http://schemas.openxmlformats.org/officeDocument/2006/relationships/hyperlink" Target="http://www.creative-commons-images.com/clipboard/final-notice.html" TargetMode="External"/><Relationship Id="rId7" Type="http://schemas.openxmlformats.org/officeDocument/2006/relationships/diagramColors" Target="../diagrams/colors8.xml"/><Relationship Id="rId12" Type="http://schemas.openxmlformats.org/officeDocument/2006/relationships/diagramData" Target="../diagrams/data9.xml"/><Relationship Id="rId2" Type="http://schemas.openxmlformats.org/officeDocument/2006/relationships/image" Target="../media/image10.jpg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11" Type="http://schemas.openxmlformats.org/officeDocument/2006/relationships/hyperlink" Target="https://pixabay.com/en/hand-finger-point-pointing-gesture-806392/" TargetMode="External"/><Relationship Id="rId5" Type="http://schemas.openxmlformats.org/officeDocument/2006/relationships/diagramLayout" Target="../diagrams/layout8.xml"/><Relationship Id="rId15" Type="http://schemas.openxmlformats.org/officeDocument/2006/relationships/diagramColors" Target="../diagrams/colors9.xml"/><Relationship Id="rId10" Type="http://schemas.openxmlformats.org/officeDocument/2006/relationships/image" Target="../media/image11.png"/><Relationship Id="rId4" Type="http://schemas.openxmlformats.org/officeDocument/2006/relationships/diagramData" Target="../diagrams/data8.xml"/><Relationship Id="rId9" Type="http://schemas.openxmlformats.org/officeDocument/2006/relationships/hyperlink" Target="https://creativecommons.org/licenses/by-sa/3.0/" TargetMode="External"/><Relationship Id="rId1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quote.org/wiki/Cauti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ead-reading-literacy-education-652384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alicospanish.com/strategies-promote-purposeful-communication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alicospanish.com/strategies-promote-purposeful-communication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hyperlink" Target="https://2012books.lardbucket.org/books/a-primer-on-communication-studies/s05-listening.html" TargetMode="External"/><Relationship Id="rId7" Type="http://schemas.openxmlformats.org/officeDocument/2006/relationships/diagramColors" Target="../diagrams/colors10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eam-work-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creativecommons.org/licenses/by-nc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team-work-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creativecommons.org/licenses/by-nc/3.0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nujmagazine.blogspot.com/2015/09/how-microsoft-possibly-revamped-its.html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creativecommons.org/licenses/by-nc-nd/3.0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Professor_Cidad%C3%A3o_(1767713568).jpg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ft.vanderbilt.edu/guides-sub-pages/blooms-taxonomy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tusach.thuvienkhoahoc.com/wiki/H%E1%BB%87_th%E1%BB%91ng_ph%C3%A2n_lo%E1%BA%A1i_c%C3%A1c_m%E1%BB%A5c_ti%C3%AAu_c%E1%BB%A7a_Blo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FF89EB-4C83-485C-AFC6-F43188088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8FBE-AAE2-4201-A84E-DFE95E37E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C7740-4C03-42E8-BB85-6F5EE941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0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roup of students at a table studying in the library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C2F9413-296E-4154-85C1-056230C9B2B0}"/>
              </a:ext>
            </a:extLst>
          </p:cNvPr>
          <p:cNvGraphicFramePr/>
          <p:nvPr/>
        </p:nvGraphicFramePr>
        <p:xfrm>
          <a:off x="16100" y="1039091"/>
          <a:ext cx="6267451" cy="599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7B980BA-9F44-411B-BA41-2AB74E2BEB98}"/>
              </a:ext>
            </a:extLst>
          </p:cNvPr>
          <p:cNvSpPr/>
          <p:nvPr/>
        </p:nvSpPr>
        <p:spPr>
          <a:xfrm>
            <a:off x="16100" y="0"/>
            <a:ext cx="6440118" cy="10390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n-ea"/>
                <a:cs typeface="+mn-cs"/>
              </a:rPr>
              <a:t>LEARNING STYLES FOR STUDENTS</a:t>
            </a:r>
            <a:endParaRPr kumimoji="0" lang="vi-V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43294-775F-412A-B2C9-3BC1A8B734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A5EBB-EB9C-42E1-A1BE-678CF6069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24650-C449-4969-A795-41B73416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098"/>
            <a:ext cx="12191999" cy="47742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1B9AF4-9D39-4820-99BF-F1E6E4DC7126}"/>
              </a:ext>
            </a:extLst>
          </p:cNvPr>
          <p:cNvSpPr/>
          <p:nvPr/>
        </p:nvSpPr>
        <p:spPr>
          <a:xfrm>
            <a:off x="948203" y="136525"/>
            <a:ext cx="1055199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 HÌNH TƯ DUY </a:t>
            </a:r>
          </a:p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TRONG PHÂN TÍCH, TRANH LUẬN VÀ PHẢN BIỆN </a:t>
            </a:r>
          </a:p>
        </p:txBody>
      </p:sp>
    </p:spTree>
    <p:extLst>
      <p:ext uri="{BB962C8B-B14F-4D97-AF65-F5344CB8AC3E}">
        <p14:creationId xmlns:p14="http://schemas.microsoft.com/office/powerpoint/2010/main" val="413900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C85C9-6F23-4823-BC3E-CF2621F052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20D1B-9D15-49F4-B785-EE35E555F7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3BA9B6D-DBA7-4A13-AEE6-5A67ABC53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3263423"/>
              </p:ext>
            </p:extLst>
          </p:nvPr>
        </p:nvGraphicFramePr>
        <p:xfrm>
          <a:off x="338530" y="242047"/>
          <a:ext cx="11548668" cy="6114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210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D336F4-E27D-4CEE-BB14-EC6C36755EA3}"/>
              </a:ext>
            </a:extLst>
          </p:cNvPr>
          <p:cNvSpPr/>
          <p:nvPr/>
        </p:nvSpPr>
        <p:spPr>
          <a:xfrm>
            <a:off x="0" y="1823611"/>
            <a:ext cx="206733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ĐÁNH GIÁ QUÁ TRÌNH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88713551-5C3F-406E-ABD9-3E2EF50B9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2896474"/>
              </p:ext>
            </p:extLst>
          </p:nvPr>
        </p:nvGraphicFramePr>
        <p:xfrm>
          <a:off x="1285460" y="0"/>
          <a:ext cx="10787269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01E86817-6D9A-46EC-BFF6-23DB493B26DE}"/>
              </a:ext>
            </a:extLst>
          </p:cNvPr>
          <p:cNvSpPr/>
          <p:nvPr/>
        </p:nvSpPr>
        <p:spPr>
          <a:xfrm>
            <a:off x="1799477" y="59519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4271AA-85E6-45B9-A7F1-2ABA28CA991A}"/>
              </a:ext>
            </a:extLst>
          </p:cNvPr>
          <p:cNvSpPr/>
          <p:nvPr/>
        </p:nvSpPr>
        <p:spPr>
          <a:xfrm>
            <a:off x="2335201" y="211372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2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EBC800-0060-4121-B852-EE8CDA900E89}"/>
              </a:ext>
            </a:extLst>
          </p:cNvPr>
          <p:cNvSpPr/>
          <p:nvPr/>
        </p:nvSpPr>
        <p:spPr>
          <a:xfrm>
            <a:off x="2335201" y="372659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3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6B97F-B6EB-4AD6-9032-A805A8D701BD}"/>
              </a:ext>
            </a:extLst>
          </p:cNvPr>
          <p:cNvSpPr/>
          <p:nvPr/>
        </p:nvSpPr>
        <p:spPr>
          <a:xfrm>
            <a:off x="1781428" y="533947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4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663F5-8898-476C-A235-940D71AE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325142"/>
            <a:ext cx="2305878" cy="13020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D336F4-E27D-4CEE-BB14-EC6C36755EA3}"/>
              </a:ext>
            </a:extLst>
          </p:cNvPr>
          <p:cNvSpPr/>
          <p:nvPr/>
        </p:nvSpPr>
        <p:spPr>
          <a:xfrm>
            <a:off x="-57976" y="958268"/>
            <a:ext cx="1979541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ĐÁNH GIÁ QUÁ TRÌNH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88713551-5C3F-406E-ABD9-3E2EF50B9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3631644"/>
              </p:ext>
            </p:extLst>
          </p:nvPr>
        </p:nvGraphicFramePr>
        <p:xfrm>
          <a:off x="1302026" y="-162911"/>
          <a:ext cx="10787269" cy="5658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F4CE162-952D-4951-8570-EF867D57512F}"/>
              </a:ext>
            </a:extLst>
          </p:cNvPr>
          <p:cNvSpPr txBox="1"/>
          <p:nvPr/>
        </p:nvSpPr>
        <p:spPr>
          <a:xfrm>
            <a:off x="-57976" y="6627167"/>
            <a:ext cx="3579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www.creative-commons-images.com/clipboard/final-notice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9" tooltip="https://creativecommons.org/licenses/by-sa/3.0/"/>
              </a:rPr>
              <a:t>CC BY-SA</a:t>
            </a:r>
            <a:endParaRPr lang="en-US" sz="9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E1C1B8-BDB1-41A0-A8BC-04C699DA8D60}"/>
              </a:ext>
            </a:extLst>
          </p:cNvPr>
          <p:cNvSpPr/>
          <p:nvPr/>
        </p:nvSpPr>
        <p:spPr>
          <a:xfrm>
            <a:off x="3293164" y="5325142"/>
            <a:ext cx="8796131" cy="141906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Buổi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học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cuối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cùng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sinh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viên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ký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vào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danh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sách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điểm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danh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mọi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thắc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mắc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về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ĐIỂM QUÁ TRÌNH </a:t>
            </a:r>
            <a:r>
              <a:rPr lang="vi-VN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100% sau buổi cuối cùng sẽ KHÔNG Đ</a:t>
            </a: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ƯỢC</a:t>
            </a:r>
            <a:r>
              <a:rPr lang="vi-VN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GiẢI QUYẾT. </a:t>
            </a:r>
            <a:endParaRPr lang="en-US" sz="24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r"/>
            <a:r>
              <a:rPr lang="vi-VN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CẢM ƠN!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983B1-ADF0-41CB-86BA-C69051C8A2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272747" y="4998303"/>
            <a:ext cx="1080052" cy="5400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8658ED-B635-4690-8C91-B42D8D54E738}"/>
              </a:ext>
            </a:extLst>
          </p:cNvPr>
          <p:cNvSpPr/>
          <p:nvPr/>
        </p:nvSpPr>
        <p:spPr>
          <a:xfrm>
            <a:off x="1627197" y="136207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74DB71-13F4-49B1-ABEB-BB648F9619E6}"/>
              </a:ext>
            </a:extLst>
          </p:cNvPr>
          <p:cNvSpPr/>
          <p:nvPr/>
        </p:nvSpPr>
        <p:spPr>
          <a:xfrm>
            <a:off x="2162920" y="148699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35F232-FCCB-463A-A158-119008C6AC8A}"/>
              </a:ext>
            </a:extLst>
          </p:cNvPr>
          <p:cNvSpPr/>
          <p:nvPr/>
        </p:nvSpPr>
        <p:spPr>
          <a:xfrm>
            <a:off x="2164084" y="285045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D1AF4F-4337-426F-9ABA-D1D3ACCD5EFB}"/>
              </a:ext>
            </a:extLst>
          </p:cNvPr>
          <p:cNvSpPr/>
          <p:nvPr/>
        </p:nvSpPr>
        <p:spPr>
          <a:xfrm>
            <a:off x="1653703" y="419374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C2A70CC-7DF7-4135-A423-BB569A80A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226428"/>
              </p:ext>
            </p:extLst>
          </p:nvPr>
        </p:nvGraphicFramePr>
        <p:xfrm>
          <a:off x="6799689" y="2274570"/>
          <a:ext cx="5289606" cy="19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57659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B45F-AAA9-47E7-A984-340137D6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520" y="1654320"/>
            <a:ext cx="6159950" cy="1789855"/>
          </a:xfrm>
        </p:spPr>
        <p:txBody>
          <a:bodyPr/>
          <a:lstStyle/>
          <a:p>
            <a:pPr algn="r"/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thần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HUSERS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DD97F-C66A-44ED-B975-68F4618D7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926321"/>
            <a:ext cx="5724939" cy="117751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TỰ HỌC, THI &amp; NỘP BÀI </a:t>
            </a:r>
            <a:r>
              <a:rPr lang="en-US" sz="2800" dirty="0" err="1">
                <a:solidFill>
                  <a:schemeClr val="bg1"/>
                </a:solidFill>
              </a:rPr>
              <a:t>trên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mlearning@hoasen.edu.vn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3B5D1AE-A8DE-4BB1-B6BA-29C766B0B6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076" r="14076"/>
          <a:stretch>
            <a:fillRect/>
          </a:stretch>
        </p:blipFill>
        <p:spPr>
          <a:xfrm>
            <a:off x="1232452" y="337846"/>
            <a:ext cx="4879469" cy="56601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512C82-C38B-4BB5-8A8F-F21DBC57A912}"/>
              </a:ext>
            </a:extLst>
          </p:cNvPr>
          <p:cNvSpPr txBox="1"/>
          <p:nvPr/>
        </p:nvSpPr>
        <p:spPr>
          <a:xfrm>
            <a:off x="1232452" y="6056243"/>
            <a:ext cx="487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quote.org/wiki/Caution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74121F3-743B-4EDC-B892-E133A7134A19}"/>
              </a:ext>
            </a:extLst>
          </p:cNvPr>
          <p:cNvSpPr/>
          <p:nvPr/>
        </p:nvSpPr>
        <p:spPr>
          <a:xfrm>
            <a:off x="8396408" y="2973918"/>
            <a:ext cx="530087" cy="9384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93" y="-274961"/>
            <a:ext cx="9974418" cy="1147969"/>
          </a:xfrm>
        </p:spPr>
        <p:txBody>
          <a:bodyPr/>
          <a:lstStyle/>
          <a:p>
            <a:r>
              <a:rPr lang="en-US" dirty="0"/>
              <a:t>NHIỆM VỤ CỦA SINH VIÊN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4934" y="873008"/>
            <a:ext cx="7368596" cy="608895"/>
          </a:xfrm>
        </p:spPr>
        <p:txBody>
          <a:bodyPr/>
          <a:lstStyle/>
          <a:p>
            <a:r>
              <a:rPr lang="en-US" sz="2400" b="1" i="1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Phát</a:t>
            </a:r>
            <a:r>
              <a:rPr lang="en-US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huy</a:t>
            </a:r>
            <a:r>
              <a:rPr lang="en-US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Tinh</a:t>
            </a:r>
            <a:r>
              <a:rPr lang="en-US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thần</a:t>
            </a:r>
            <a:r>
              <a:rPr lang="en-US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tự</a:t>
            </a:r>
            <a:r>
              <a:rPr lang="en-US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giác</a:t>
            </a:r>
            <a:r>
              <a:rPr lang="en-US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trong</a:t>
            </a:r>
            <a:r>
              <a:rPr lang="en-US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học</a:t>
            </a:r>
            <a:r>
              <a:rPr lang="en-US" sz="2400" b="1" i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tập</a:t>
            </a:r>
            <a:endParaRPr lang="en-US" sz="2400" b="1" i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PHÙ KHẢI HÙNG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714670C0-DEAF-43A3-A457-3D5981AC168C}"/>
              </a:ext>
            </a:extLst>
          </p:cNvPr>
          <p:cNvSpPr/>
          <p:nvPr/>
        </p:nvSpPr>
        <p:spPr>
          <a:xfrm>
            <a:off x="5863556" y="2258352"/>
            <a:ext cx="6162193" cy="4194285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Thảo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luận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(3-5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),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mỗi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câu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từ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50-100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từ</a:t>
            </a: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Trả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lời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cho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3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bạn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từ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30-50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từ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cho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từng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câu</a:t>
            </a: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vi-VN" sz="2800" dirty="0">
                <a:solidFill>
                  <a:schemeClr val="tx2">
                    <a:lumMod val="10000"/>
                  </a:schemeClr>
                </a:solidFill>
              </a:rPr>
              <a:t>Làm Quiz các chương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nn-NO" sz="2800" dirty="0">
                <a:solidFill>
                  <a:schemeClr val="tx2">
                    <a:lumMod val="10000"/>
                  </a:schemeClr>
                </a:solidFill>
              </a:rPr>
              <a:t>Nộp bài &lt;https://mlearning.hoasen.edu.vn&gt;</a:t>
            </a: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46E4D-6454-4AE4-96CA-98AA27605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437693"/>
            <a:ext cx="5863556" cy="40154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DFF286-E0F5-49BF-B3D5-1DB36B70674F}"/>
              </a:ext>
            </a:extLst>
          </p:cNvPr>
          <p:cNvSpPr/>
          <p:nvPr/>
        </p:nvSpPr>
        <p:spPr>
          <a:xfrm>
            <a:off x="-718706" y="1660647"/>
            <a:ext cx="65822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>
                <a:solidFill>
                  <a:schemeClr val="tx2"/>
                </a:solidFill>
              </a:rPr>
              <a:t>Tài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liệu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đã</a:t>
            </a:r>
            <a:r>
              <a:rPr lang="en-US" sz="2000" dirty="0">
                <a:solidFill>
                  <a:schemeClr val="tx2"/>
                </a:solidFill>
              </a:rPr>
              <a:t> upload </a:t>
            </a:r>
            <a:r>
              <a:rPr lang="en-US" sz="2000" dirty="0" err="1">
                <a:solidFill>
                  <a:schemeClr val="tx2"/>
                </a:solidFill>
              </a:rPr>
              <a:t>trên</a:t>
            </a:r>
            <a:r>
              <a:rPr lang="en-US" sz="2000" dirty="0">
                <a:solidFill>
                  <a:schemeClr val="tx2"/>
                </a:solidFill>
              </a:rPr>
              <a:t> web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&lt;https://mlearning.hoasen.edu.vn&gt;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2F4FB0-3423-4F35-B5B0-5EEC086F4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44" r="89817">
                        <a14:foregroundMark x1="13055" y1="29744" x2="57702" y2="2051"/>
                        <a14:foregroundMark x1="57702" y1="2051" x2="97650" y2="44103"/>
                        <a14:foregroundMark x1="97650" y1="44103" x2="77546" y2="92821"/>
                        <a14:foregroundMark x1="77546" y1="92821" x2="1044" y2="81538"/>
                        <a14:foregroundMark x1="1044" y1="81538" x2="14621" y2="312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6678" y="1767159"/>
            <a:ext cx="938644" cy="9557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7D671C-2D43-4CA3-9A8D-659E850D6CC9}"/>
              </a:ext>
            </a:extLst>
          </p:cNvPr>
          <p:cNvSpPr/>
          <p:nvPr/>
        </p:nvSpPr>
        <p:spPr>
          <a:xfrm>
            <a:off x="6636224" y="1749026"/>
            <a:ext cx="50811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>
                <a:solidFill>
                  <a:srgbClr val="FFFF00"/>
                </a:solidFill>
              </a:rPr>
              <a:t>Thảo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luận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hàng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tuần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trên</a:t>
            </a:r>
            <a:r>
              <a:rPr lang="en-US" sz="2800" dirty="0">
                <a:solidFill>
                  <a:srgbClr val="FFFF00"/>
                </a:solidFill>
              </a:rPr>
              <a:t> website</a:t>
            </a:r>
            <a:endPara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2C44B0-03C0-42C7-8AC2-849B3282B7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BBC467-6979-478A-8D25-834D5EA61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8410B-753E-489A-A4FE-0699A8EA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08" y="0"/>
            <a:ext cx="8330184" cy="1147968"/>
          </a:xfrm>
        </p:spPr>
        <p:txBody>
          <a:bodyPr/>
          <a:lstStyle/>
          <a:p>
            <a:r>
              <a:rPr lang="en-US" dirty="0"/>
              <a:t>TÀI LIỆU HỌC TẬP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A81E6B72-651A-46C3-BD8C-DDBE7BCAC63A}"/>
              </a:ext>
            </a:extLst>
          </p:cNvPr>
          <p:cNvSpPr/>
          <p:nvPr/>
        </p:nvSpPr>
        <p:spPr>
          <a:xfrm>
            <a:off x="861391" y="516836"/>
            <a:ext cx="10495722" cy="5839514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slides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Thịnh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(2014).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6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6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6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NXB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</a:t>
            </a:r>
          </a:p>
          <a:p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sồ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Hoa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57037.</a:t>
            </a:r>
          </a:p>
          <a:p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(2012).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6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6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6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NXB: ĐH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TP. HCM.</a:t>
            </a:r>
          </a:p>
          <a:p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Lê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(2009).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6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6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 i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NXB: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Nam.</a:t>
            </a:r>
          </a:p>
          <a:p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•TỰ ĐỌC HỌC CÁC KHUNG PHÁP LÝ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Các Websites và bài đọc trong đề </a:t>
            </a:r>
            <a:r>
              <a:rPr lang="en-US" sz="2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cương</a:t>
            </a:r>
            <a:r>
              <a:rPr lang="en-US" sz="2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82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2FAAEB-84A0-458D-9881-FFE94D2C1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30B6E6-0958-4353-AFA0-E3D8698B30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E9F0D-7BB3-40A8-9AA4-108805F92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38" y="543339"/>
            <a:ext cx="5992584" cy="649090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2CBB4F2F-7A77-4CCB-99A9-D139FBAE365D}"/>
              </a:ext>
            </a:extLst>
          </p:cNvPr>
          <p:cNvSpPr/>
          <p:nvPr/>
        </p:nvSpPr>
        <p:spPr>
          <a:xfrm>
            <a:off x="7117368" y="136525"/>
            <a:ext cx="4769830" cy="2460901"/>
          </a:xfrm>
          <a:prstGeom prst="borderCallout1">
            <a:avLst>
              <a:gd name="adj1" fmla="val 18750"/>
              <a:gd name="adj2" fmla="val -8333"/>
              <a:gd name="adj3" fmla="val 39801"/>
              <a:gd name="adj4" fmla="val -4026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CÁC BẠN CÒN CÂU HỎI NÀO VỀ ĐỀ CƯƠNG  MÔN HỌC KHÔNG?</a:t>
            </a:r>
          </a:p>
        </p:txBody>
      </p:sp>
    </p:spTree>
    <p:extLst>
      <p:ext uri="{BB962C8B-B14F-4D97-AF65-F5344CB8AC3E}">
        <p14:creationId xmlns:p14="http://schemas.microsoft.com/office/powerpoint/2010/main" val="233880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AAC11-235D-42C0-B467-1FA6D15417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BC8B2-0E8E-4595-ADFA-21E2845E72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37CAD-73D4-4D79-AF19-B4D3136F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30" y="-189177"/>
            <a:ext cx="8330184" cy="1147968"/>
          </a:xfrm>
        </p:spPr>
        <p:txBody>
          <a:bodyPr/>
          <a:lstStyle/>
          <a:p>
            <a:r>
              <a:rPr lang="en-US" dirty="0"/>
              <a:t>QUY TẮC ỨNG XỬ CHUNG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5AF938-8A47-4948-8E39-B6C65C229D80}"/>
              </a:ext>
            </a:extLst>
          </p:cNvPr>
          <p:cNvSpPr/>
          <p:nvPr/>
        </p:nvSpPr>
        <p:spPr>
          <a:xfrm>
            <a:off x="887896" y="1106129"/>
            <a:ext cx="10999302" cy="5250221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914400"/>
            <a:r>
              <a:rPr lang="en-US" sz="2200" dirty="0">
                <a:solidFill>
                  <a:schemeClr val="bg1"/>
                </a:solidFill>
              </a:rPr>
              <a:t>1. </a:t>
            </a:r>
            <a:r>
              <a:rPr lang="en-US" sz="2200" dirty="0" err="1">
                <a:solidFill>
                  <a:schemeClr val="bg1"/>
                </a:solidFill>
              </a:rPr>
              <a:t>Đi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học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đầy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đủ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và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đúng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giờ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trước</a:t>
            </a:r>
            <a:r>
              <a:rPr lang="en-US" sz="2200" dirty="0">
                <a:solidFill>
                  <a:schemeClr val="bg1"/>
                </a:solidFill>
              </a:rPr>
              <a:t> 5-10’; </a:t>
            </a:r>
            <a:r>
              <a:rPr lang="en-US" sz="2200" dirty="0" err="1">
                <a:solidFill>
                  <a:schemeClr val="bg1"/>
                </a:solidFill>
              </a:rPr>
              <a:t>Nhận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bài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giảng</a:t>
            </a:r>
            <a:r>
              <a:rPr lang="en-US" sz="2200" dirty="0">
                <a:solidFill>
                  <a:schemeClr val="bg1"/>
                </a:solidFill>
              </a:rPr>
              <a:t> slide </a:t>
            </a:r>
            <a:r>
              <a:rPr lang="en-US" sz="2200" dirty="0" err="1">
                <a:solidFill>
                  <a:schemeClr val="bg1"/>
                </a:solidFill>
              </a:rPr>
              <a:t>vào</a:t>
            </a:r>
            <a:r>
              <a:rPr lang="en-US" sz="2200" dirty="0">
                <a:solidFill>
                  <a:schemeClr val="bg1"/>
                </a:solidFill>
              </a:rPr>
              <a:t> TUẦN 1</a:t>
            </a:r>
          </a:p>
          <a:p>
            <a:pPr marL="914400"/>
            <a:r>
              <a:rPr lang="en-US" sz="2200" dirty="0">
                <a:solidFill>
                  <a:schemeClr val="bg1"/>
                </a:solidFill>
              </a:rPr>
              <a:t>2. </a:t>
            </a:r>
            <a:r>
              <a:rPr lang="en-US" sz="2200" dirty="0" err="1">
                <a:solidFill>
                  <a:schemeClr val="bg1"/>
                </a:solidFill>
              </a:rPr>
              <a:t>Nộp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bài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đúng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hạn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và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trễ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sẽ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bị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trử</a:t>
            </a:r>
            <a:r>
              <a:rPr lang="en-US" sz="2200" dirty="0">
                <a:solidFill>
                  <a:schemeClr val="bg1"/>
                </a:solidFill>
              </a:rPr>
              <a:t> 20-50% </a:t>
            </a:r>
            <a:r>
              <a:rPr lang="en-US" sz="2200" dirty="0" err="1">
                <a:solidFill>
                  <a:schemeClr val="bg1"/>
                </a:solidFill>
              </a:rPr>
              <a:t>điểm</a:t>
            </a:r>
            <a:r>
              <a:rPr lang="en-US" sz="2200" dirty="0">
                <a:solidFill>
                  <a:schemeClr val="bg1"/>
                </a:solidFill>
              </a:rPr>
              <a:t> &amp; </a:t>
            </a:r>
            <a:r>
              <a:rPr lang="en-US" sz="2200" dirty="0" err="1">
                <a:solidFill>
                  <a:schemeClr val="bg1"/>
                </a:solidFill>
              </a:rPr>
              <a:t>Kiểm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tra</a:t>
            </a:r>
            <a:r>
              <a:rPr lang="en-US" sz="2200" dirty="0">
                <a:solidFill>
                  <a:schemeClr val="bg1"/>
                </a:solidFill>
              </a:rPr>
              <a:t> email </a:t>
            </a:r>
            <a:r>
              <a:rPr lang="en-US" sz="2200" dirty="0" err="1">
                <a:solidFill>
                  <a:schemeClr val="bg1"/>
                </a:solidFill>
              </a:rPr>
              <a:t>hàng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ngày</a:t>
            </a:r>
            <a:endParaRPr lang="en-US" sz="2200" dirty="0">
              <a:solidFill>
                <a:schemeClr val="bg1"/>
              </a:solidFill>
            </a:endParaRPr>
          </a:p>
          <a:p>
            <a:pPr marL="914400"/>
            <a:r>
              <a:rPr lang="en-US" sz="2200" dirty="0">
                <a:solidFill>
                  <a:schemeClr val="bg1"/>
                </a:solidFill>
              </a:rPr>
              <a:t>3. </a:t>
            </a:r>
            <a:r>
              <a:rPr lang="en-US" sz="2200" dirty="0" err="1">
                <a:solidFill>
                  <a:schemeClr val="bg1"/>
                </a:solidFill>
              </a:rPr>
              <a:t>Hiểu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rõ</a:t>
            </a:r>
            <a:r>
              <a:rPr lang="en-US" sz="2200" dirty="0">
                <a:solidFill>
                  <a:schemeClr val="bg1"/>
                </a:solidFill>
              </a:rPr>
              <a:t> QUYỀN=VAI TRÕ-TRÁCH NHIỆM-NGHĨA VỤ </a:t>
            </a:r>
            <a:r>
              <a:rPr lang="en-US" sz="2200" dirty="0" err="1">
                <a:solidFill>
                  <a:schemeClr val="bg1"/>
                </a:solidFill>
              </a:rPr>
              <a:t>và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tuân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thủ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chính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sách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</a:p>
          <a:p>
            <a:pPr marL="914400"/>
            <a:r>
              <a:rPr lang="en-US" sz="2200" dirty="0">
                <a:solidFill>
                  <a:schemeClr val="bg1"/>
                </a:solidFill>
              </a:rPr>
              <a:t>qui </a:t>
            </a:r>
            <a:r>
              <a:rPr lang="en-US" sz="2200" dirty="0" err="1">
                <a:solidFill>
                  <a:schemeClr val="bg1"/>
                </a:solidFill>
              </a:rPr>
              <a:t>định</a:t>
            </a:r>
            <a:r>
              <a:rPr lang="en-US" sz="2200" dirty="0">
                <a:solidFill>
                  <a:schemeClr val="bg1"/>
                </a:solidFill>
              </a:rPr>
              <a:t>/</a:t>
            </a:r>
            <a:r>
              <a:rPr lang="en-US" sz="2200" dirty="0" err="1">
                <a:solidFill>
                  <a:schemeClr val="bg1"/>
                </a:solidFill>
              </a:rPr>
              <a:t>tắc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của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Trƣờng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và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Lớp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học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vào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tuần</a:t>
            </a:r>
            <a:r>
              <a:rPr lang="en-US" sz="2200" dirty="0">
                <a:solidFill>
                  <a:schemeClr val="bg1"/>
                </a:solidFill>
              </a:rPr>
              <a:t> 1.</a:t>
            </a:r>
          </a:p>
          <a:p>
            <a:pPr marL="914400"/>
            <a:r>
              <a:rPr lang="en-US" sz="2200" dirty="0">
                <a:solidFill>
                  <a:schemeClr val="bg1"/>
                </a:solidFill>
              </a:rPr>
              <a:t>4. </a:t>
            </a:r>
            <a:r>
              <a:rPr lang="en-US" sz="2200" dirty="0" err="1">
                <a:solidFill>
                  <a:schemeClr val="bg1"/>
                </a:solidFill>
              </a:rPr>
              <a:t>Có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quyền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đƣợc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sửa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sai</a:t>
            </a:r>
            <a:r>
              <a:rPr lang="en-US" sz="2200" dirty="0">
                <a:solidFill>
                  <a:schemeClr val="bg1"/>
                </a:solidFill>
              </a:rPr>
              <a:t>; </a:t>
            </a:r>
            <a:r>
              <a:rPr lang="en-US" sz="2200" dirty="0" err="1">
                <a:solidFill>
                  <a:schemeClr val="bg1"/>
                </a:solidFill>
              </a:rPr>
              <a:t>biết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xin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lỗi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và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nhận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lỗi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không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sợ</a:t>
            </a:r>
            <a:r>
              <a:rPr lang="en-US" sz="2200" dirty="0">
                <a:solidFill>
                  <a:schemeClr val="bg1"/>
                </a:solidFill>
              </a:rPr>
              <a:t> hay </a:t>
            </a:r>
            <a:r>
              <a:rPr lang="en-US" sz="2200" dirty="0" err="1">
                <a:solidFill>
                  <a:schemeClr val="bg1"/>
                </a:solidFill>
              </a:rPr>
              <a:t>mắc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cỡ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khi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phát</a:t>
            </a:r>
            <a:endParaRPr lang="en-US" sz="2200" dirty="0">
              <a:solidFill>
                <a:schemeClr val="bg1"/>
              </a:solidFill>
            </a:endParaRPr>
          </a:p>
          <a:p>
            <a:pPr marL="914400"/>
            <a:r>
              <a:rPr lang="en-US" sz="2200" dirty="0" err="1">
                <a:solidFill>
                  <a:schemeClr val="bg1"/>
                </a:solidFill>
              </a:rPr>
              <a:t>biểu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không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tự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ái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khi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bị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sửa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sai</a:t>
            </a:r>
            <a:r>
              <a:rPr lang="en-US" sz="2200" dirty="0">
                <a:solidFill>
                  <a:schemeClr val="bg1"/>
                </a:solidFill>
              </a:rPr>
              <a:t> hay </a:t>
            </a:r>
            <a:r>
              <a:rPr lang="en-US" sz="2200" dirty="0" err="1">
                <a:solidFill>
                  <a:schemeClr val="bg1"/>
                </a:solidFill>
              </a:rPr>
              <a:t>phê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bình</a:t>
            </a:r>
            <a:r>
              <a:rPr lang="en-US" sz="2200" dirty="0">
                <a:solidFill>
                  <a:schemeClr val="bg1"/>
                </a:solidFill>
              </a:rPr>
              <a:t>. </a:t>
            </a:r>
            <a:r>
              <a:rPr lang="en-US" sz="2200" dirty="0" err="1">
                <a:solidFill>
                  <a:schemeClr val="bg1"/>
                </a:solidFill>
              </a:rPr>
              <a:t>Tập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đón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nhận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các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phê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bình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chỉ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trích</a:t>
            </a:r>
            <a:endParaRPr lang="en-US" sz="2200" dirty="0">
              <a:solidFill>
                <a:schemeClr val="bg1"/>
              </a:solidFill>
            </a:endParaRPr>
          </a:p>
          <a:p>
            <a:pPr marL="914400"/>
            <a:r>
              <a:rPr lang="en-US" sz="2200" dirty="0" err="1">
                <a:solidFill>
                  <a:schemeClr val="bg1"/>
                </a:solidFill>
              </a:rPr>
              <a:t>một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cách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cởi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mở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khách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quan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và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bình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tĩnh</a:t>
            </a:r>
            <a:r>
              <a:rPr lang="en-US" sz="2200" dirty="0">
                <a:solidFill>
                  <a:schemeClr val="bg1"/>
                </a:solidFill>
              </a:rPr>
              <a:t>. </a:t>
            </a:r>
            <a:r>
              <a:rPr lang="en-US" sz="2200" dirty="0" err="1">
                <a:solidFill>
                  <a:schemeClr val="bg1"/>
                </a:solidFill>
              </a:rPr>
              <a:t>Chỉ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phê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bình</a:t>
            </a:r>
            <a:r>
              <a:rPr lang="en-US" sz="2200" dirty="0">
                <a:solidFill>
                  <a:schemeClr val="bg1"/>
                </a:solidFill>
              </a:rPr>
              <a:t> ý </a:t>
            </a:r>
            <a:r>
              <a:rPr lang="en-US" sz="2200" dirty="0" err="1">
                <a:solidFill>
                  <a:schemeClr val="bg1"/>
                </a:solidFill>
              </a:rPr>
              <a:t>kiến</a:t>
            </a:r>
            <a:r>
              <a:rPr lang="en-US" sz="2200" dirty="0">
                <a:solidFill>
                  <a:schemeClr val="bg1"/>
                </a:solidFill>
              </a:rPr>
              <a:t>/</a:t>
            </a:r>
            <a:r>
              <a:rPr lang="en-US" sz="2200" dirty="0" err="1">
                <a:solidFill>
                  <a:schemeClr val="bg1"/>
                </a:solidFill>
              </a:rPr>
              <a:t>quan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điểm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chứ</a:t>
            </a:r>
            <a:endParaRPr lang="en-US" sz="2200" dirty="0">
              <a:solidFill>
                <a:schemeClr val="bg1"/>
              </a:solidFill>
            </a:endParaRPr>
          </a:p>
          <a:p>
            <a:pPr marL="914400"/>
            <a:r>
              <a:rPr lang="en-US" sz="2200" dirty="0" err="1">
                <a:solidFill>
                  <a:schemeClr val="bg1"/>
                </a:solidFill>
              </a:rPr>
              <a:t>không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phải</a:t>
            </a:r>
            <a:r>
              <a:rPr lang="en-US" sz="2200" dirty="0">
                <a:solidFill>
                  <a:schemeClr val="bg1"/>
                </a:solidFill>
              </a:rPr>
              <a:t> con </a:t>
            </a:r>
            <a:r>
              <a:rPr lang="en-US" sz="2200" dirty="0" err="1">
                <a:solidFill>
                  <a:schemeClr val="bg1"/>
                </a:solidFill>
              </a:rPr>
              <a:t>ngƣời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</a:p>
          <a:p>
            <a:pPr marL="914400"/>
            <a:r>
              <a:rPr lang="en-US" sz="2200" b="1" dirty="0">
                <a:solidFill>
                  <a:schemeClr val="bg1"/>
                </a:solidFill>
              </a:rPr>
              <a:t>5. </a:t>
            </a:r>
            <a:r>
              <a:rPr lang="en-US" sz="2200" b="1" dirty="0" err="1">
                <a:solidFill>
                  <a:schemeClr val="bg1"/>
                </a:solidFill>
              </a:rPr>
              <a:t>Tự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chịu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trách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nhiệm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tự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quyết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định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việc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học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tập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của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mình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và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tự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cân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nhắc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cái</a:t>
            </a:r>
            <a:endParaRPr lang="en-US" sz="2200" b="1" dirty="0">
              <a:solidFill>
                <a:schemeClr val="bg1"/>
              </a:solidFill>
            </a:endParaRPr>
          </a:p>
          <a:p>
            <a:pPr marL="914400"/>
            <a:r>
              <a:rPr lang="en-US" sz="2200" b="1" dirty="0" err="1">
                <a:solidFill>
                  <a:schemeClr val="bg1"/>
                </a:solidFill>
              </a:rPr>
              <a:t>giá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phải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trả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cho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từng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hành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động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của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mình</a:t>
            </a:r>
            <a:r>
              <a:rPr lang="en-US" sz="2200" b="1" dirty="0">
                <a:solidFill>
                  <a:schemeClr val="bg1"/>
                </a:solidFill>
              </a:rPr>
              <a:t>. </a:t>
            </a:r>
            <a:r>
              <a:rPr lang="en-US" sz="2200" b="1" dirty="0" err="1">
                <a:solidFill>
                  <a:schemeClr val="bg1"/>
                </a:solidFill>
              </a:rPr>
              <a:t>Không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biện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minh</a:t>
            </a:r>
            <a:r>
              <a:rPr lang="en-US" sz="2200" b="1" dirty="0">
                <a:solidFill>
                  <a:schemeClr val="bg1"/>
                </a:solidFill>
              </a:rPr>
              <a:t> hay </a:t>
            </a:r>
            <a:r>
              <a:rPr lang="en-US" sz="2200" b="1" dirty="0" err="1">
                <a:solidFill>
                  <a:schemeClr val="bg1"/>
                </a:solidFill>
              </a:rPr>
              <a:t>đỗ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lỗi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cho</a:t>
            </a:r>
            <a:endParaRPr lang="en-US" sz="2200" b="1" dirty="0">
              <a:solidFill>
                <a:schemeClr val="bg1"/>
              </a:solidFill>
            </a:endParaRPr>
          </a:p>
          <a:p>
            <a:pPr marL="914400"/>
            <a:r>
              <a:rPr lang="en-US" sz="2200" b="1" dirty="0" err="1">
                <a:solidFill>
                  <a:schemeClr val="bg1"/>
                </a:solidFill>
              </a:rPr>
              <a:t>ngƣời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khác</a:t>
            </a:r>
            <a:r>
              <a:rPr lang="en-US" sz="2200" b="1" dirty="0">
                <a:solidFill>
                  <a:schemeClr val="bg1"/>
                </a:solidFill>
              </a:rPr>
              <a:t>.</a:t>
            </a:r>
          </a:p>
          <a:p>
            <a:pPr marL="914400"/>
            <a:r>
              <a:rPr lang="en-US" sz="2200" b="1" dirty="0">
                <a:solidFill>
                  <a:schemeClr val="bg1"/>
                </a:solidFill>
              </a:rPr>
              <a:t>6. </a:t>
            </a:r>
            <a:r>
              <a:rPr lang="en-US" sz="2200" b="1" dirty="0" err="1">
                <a:solidFill>
                  <a:schemeClr val="bg1"/>
                </a:solidFill>
              </a:rPr>
              <a:t>Thái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độ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cần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khách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quan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lịch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sự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cởi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mở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hợp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tác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lắng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nghe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bình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đẳng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công</a:t>
            </a:r>
            <a:endParaRPr lang="en-US" sz="2200" b="1" dirty="0">
              <a:solidFill>
                <a:schemeClr val="bg1"/>
              </a:solidFill>
            </a:endParaRPr>
          </a:p>
          <a:p>
            <a:pPr marL="914400"/>
            <a:r>
              <a:rPr lang="en-US" sz="2200" b="1" dirty="0" err="1">
                <a:solidFill>
                  <a:schemeClr val="bg1"/>
                </a:solidFill>
              </a:rPr>
              <a:t>khai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giải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trình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sự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việc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rõ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ràng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khoan</a:t>
            </a:r>
            <a:r>
              <a:rPr lang="en-US" sz="2200" b="1" dirty="0">
                <a:solidFill>
                  <a:schemeClr val="bg1"/>
                </a:solidFill>
              </a:rPr>
              <a:t> dung, </a:t>
            </a:r>
            <a:r>
              <a:rPr lang="en-US" sz="2200" b="1" dirty="0" err="1">
                <a:solidFill>
                  <a:schemeClr val="bg1"/>
                </a:solidFill>
              </a:rPr>
              <a:t>thấu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cảm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giúp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đỡ</a:t>
            </a:r>
            <a:r>
              <a:rPr lang="en-US" sz="2200" b="1" dirty="0"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solidFill>
                  <a:schemeClr val="bg1"/>
                </a:solidFill>
              </a:rPr>
              <a:t>không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nói</a:t>
            </a:r>
            <a:endParaRPr lang="en-US" sz="2200" b="1" dirty="0">
              <a:solidFill>
                <a:schemeClr val="bg1"/>
              </a:solidFill>
            </a:endParaRPr>
          </a:p>
          <a:p>
            <a:pPr marL="914400"/>
            <a:r>
              <a:rPr lang="en-US" sz="2200" b="1" dirty="0" err="1">
                <a:solidFill>
                  <a:schemeClr val="bg1"/>
                </a:solidFill>
              </a:rPr>
              <a:t>chuyện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riêng</a:t>
            </a:r>
            <a:r>
              <a:rPr lang="en-US" sz="2200" b="1" dirty="0">
                <a:solidFill>
                  <a:schemeClr val="bg1"/>
                </a:solidFill>
              </a:rPr>
              <a:t> hay </a:t>
            </a:r>
            <a:r>
              <a:rPr lang="en-US" sz="2200" b="1" dirty="0" err="1">
                <a:solidFill>
                  <a:schemeClr val="bg1"/>
                </a:solidFill>
              </a:rPr>
              <a:t>dùng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điện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thoại</a:t>
            </a:r>
            <a:r>
              <a:rPr lang="en-US" sz="2200" b="1" dirty="0">
                <a:solidFill>
                  <a:schemeClr val="bg1"/>
                </a:solidFill>
              </a:rPr>
              <a:t>, v.v.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6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55850" y="2855631"/>
            <a:ext cx="1860702" cy="1118752"/>
            <a:chOff x="2955850" y="2902286"/>
            <a:chExt cx="1860702" cy="11187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60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4836" y="1615579"/>
            <a:ext cx="4853573" cy="1616252"/>
          </a:xfrm>
        </p:spPr>
        <p:txBody>
          <a:bodyPr/>
          <a:lstStyle/>
          <a:p>
            <a:r>
              <a:rPr lang="en-US" u="sng" dirty="0" err="1"/>
              <a:t>Thông</a:t>
            </a:r>
            <a:r>
              <a:rPr lang="en-US" u="sng" dirty="0"/>
              <a:t> tin </a:t>
            </a:r>
            <a:r>
              <a:rPr lang="en-US" u="sng" dirty="0" err="1"/>
              <a:t>Giảng</a:t>
            </a:r>
            <a:r>
              <a:rPr lang="en-US" u="sng" dirty="0"/>
              <a:t> </a:t>
            </a:r>
            <a:r>
              <a:rPr lang="en-US" u="sng" dirty="0" err="1"/>
              <a:t>viên</a:t>
            </a:r>
            <a:endParaRPr lang="en-US" b="0" u="sng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8" y="3461163"/>
            <a:ext cx="4746220" cy="288000"/>
          </a:xfrm>
        </p:spPr>
        <p:txBody>
          <a:bodyPr/>
          <a:lstStyle/>
          <a:p>
            <a:r>
              <a:rPr lang="en-US" sz="2000" b="1" dirty="0">
                <a:solidFill>
                  <a:schemeClr val="tx2">
                    <a:lumMod val="10000"/>
                  </a:schemeClr>
                </a:solidFill>
              </a:rPr>
              <a:t>Phù Khải Hùng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Thạc</a:t>
            </a:r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sỹ</a:t>
            </a:r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Nhân</a:t>
            </a:r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học</a:t>
            </a:r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về</a:t>
            </a:r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Giới</a:t>
            </a:r>
            <a:endParaRPr lang="en-US" sz="2000" b="1" i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0973475180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</a:rPr>
              <a:t>khaihung.phu@gmail.com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D0F20-50EF-4C0C-9DB5-CD39554A28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Viện</a:t>
            </a:r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</a:rPr>
              <a:t> Khoa </a:t>
            </a:r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học</a:t>
            </a:r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Xã</a:t>
            </a:r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hội</a:t>
            </a:r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vùng</a:t>
            </a:r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</a:rPr>
              <a:t> Nam </a:t>
            </a:r>
            <a:r>
              <a:rPr lang="en-US" sz="2000" b="1" i="1" dirty="0" err="1">
                <a:solidFill>
                  <a:schemeClr val="tx2">
                    <a:lumMod val="10000"/>
                  </a:schemeClr>
                </a:solidFill>
              </a:rPr>
              <a:t>Bộ</a:t>
            </a:r>
            <a:r>
              <a:rPr lang="en-US" sz="2000" b="1" i="1" dirty="0">
                <a:solidFill>
                  <a:schemeClr val="tx2">
                    <a:lumMod val="10000"/>
                  </a:schemeClr>
                </a:solidFill>
              </a:rPr>
              <a:t> (SISS)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C0637-639F-4356-9CD6-11BA2B2F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111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7AAC11-235D-42C0-B467-1FA6D15417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FBC8B2-0E8E-4595-ADFA-21E2845E72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37CAD-73D4-4D79-AF19-B4D3136F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30184" cy="1147968"/>
          </a:xfrm>
        </p:spPr>
        <p:txBody>
          <a:bodyPr/>
          <a:lstStyle/>
          <a:p>
            <a:r>
              <a:rPr lang="en-US" dirty="0"/>
              <a:t>QUY TẮC ỨNG XỬ CHUNG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5AF938-8A47-4948-8E39-B6C65C229D80}"/>
              </a:ext>
            </a:extLst>
          </p:cNvPr>
          <p:cNvSpPr/>
          <p:nvPr/>
        </p:nvSpPr>
        <p:spPr>
          <a:xfrm>
            <a:off x="887895" y="1147967"/>
            <a:ext cx="11104235" cy="5356071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trước-trong-sau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just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lề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algn="just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914400" algn="just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nhƣng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just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  <a:p>
            <a:pPr marL="914400"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KHÔNG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XIN PHÉP GV KHI NGHỈ HỌC,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trƣờng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just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mù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chƣa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chƣa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chƣa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just"/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chƣa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chƣa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thảo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chƣa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algn="just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Khi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thắc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mắc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ngờ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NỘI DUNG hay ĐIỂM SỐ,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just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rũ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rỉ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lƣng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hƣởng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just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trƣờng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giận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algn="just"/>
            <a:r>
              <a:rPr lang="vi-V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Giọng nói lúc cao, lúc thấp, lúc mềm mỏng, lúc cƣơng quyết, mạnh mẽ.</a:t>
            </a:r>
          </a:p>
          <a:p>
            <a:pPr marL="914400" algn="just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Vắng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cấm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1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algn="just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thâu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ngƣời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just"/>
            <a:r>
              <a:rPr lang="vi-V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phƣơng tiện truyền thông …khi chƣa xin phép giảng viên. Thực hiện</a:t>
            </a:r>
          </a:p>
          <a:p>
            <a:pPr marL="914400" algn="just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tuệ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APA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80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5518-686E-4705-8E5E-3BF61D9C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773" y="2069377"/>
            <a:ext cx="5392031" cy="2232800"/>
          </a:xfrm>
        </p:spPr>
        <p:txBody>
          <a:bodyPr/>
          <a:lstStyle/>
          <a:p>
            <a:r>
              <a:rPr lang="en-US" dirty="0"/>
              <a:t>KHI THẮC MẮC, </a:t>
            </a:r>
            <a:br>
              <a:rPr lang="en-US" dirty="0"/>
            </a:br>
            <a:r>
              <a:rPr lang="en-US" dirty="0"/>
              <a:t>TA PHẢI LÀM SAO???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61A9978-419A-4B77-A02F-67A73412AE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725" r="16725"/>
          <a:stretch>
            <a:fillRect/>
          </a:stretch>
        </p:blipFill>
        <p:spPr>
          <a:xfrm>
            <a:off x="891811" y="494676"/>
            <a:ext cx="5392031" cy="617918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BFF6AD-C19D-4EAF-A64C-14DF7E7F4840}"/>
              </a:ext>
            </a:extLst>
          </p:cNvPr>
          <p:cNvSpPr txBox="1"/>
          <p:nvPr/>
        </p:nvSpPr>
        <p:spPr>
          <a:xfrm>
            <a:off x="1683398" y="5998033"/>
            <a:ext cx="4428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alicospanish.com/strategies-promote-purposeful-communicatio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18288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5518-686E-4705-8E5E-3BF61D9C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3263596"/>
            <a:ext cx="5693299" cy="2232800"/>
          </a:xfrm>
        </p:spPr>
        <p:txBody>
          <a:bodyPr/>
          <a:lstStyle/>
          <a:p>
            <a:r>
              <a:rPr lang="en-US" dirty="0"/>
              <a:t>KHI THẮC MẮC, </a:t>
            </a:r>
            <a:br>
              <a:rPr lang="en-US" dirty="0"/>
            </a:br>
            <a:r>
              <a:rPr lang="en-US" dirty="0"/>
              <a:t>TA PHẢI LÀM SAO???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61A9978-419A-4B77-A02F-67A73412AE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725" r="16725"/>
          <a:stretch>
            <a:fillRect/>
          </a:stretch>
        </p:blipFill>
        <p:spPr>
          <a:xfrm>
            <a:off x="891811" y="494676"/>
            <a:ext cx="5392031" cy="617918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BFF6AD-C19D-4EAF-A64C-14DF7E7F4840}"/>
              </a:ext>
            </a:extLst>
          </p:cNvPr>
          <p:cNvSpPr txBox="1"/>
          <p:nvPr/>
        </p:nvSpPr>
        <p:spPr>
          <a:xfrm>
            <a:off x="1683398" y="5998033"/>
            <a:ext cx="4428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alicospanish.com/strategies-promote-purposeful-communicatio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3" name="Callout: Line with Border and Accent Bar 2">
            <a:extLst>
              <a:ext uri="{FF2B5EF4-FFF2-40B4-BE49-F238E27FC236}">
                <a16:creationId xmlns:a16="http://schemas.microsoft.com/office/drawing/2014/main" id="{6882E30B-AD75-4435-BD26-EE07D60C72B5}"/>
              </a:ext>
            </a:extLst>
          </p:cNvPr>
          <p:cNvSpPr/>
          <p:nvPr/>
        </p:nvSpPr>
        <p:spPr>
          <a:xfrm>
            <a:off x="5975062" y="289074"/>
            <a:ext cx="6002079" cy="2634461"/>
          </a:xfrm>
          <a:prstGeom prst="accentBorderCallout1">
            <a:avLst>
              <a:gd name="adj1" fmla="val 18750"/>
              <a:gd name="adj2" fmla="val -8333"/>
              <a:gd name="adj3" fmla="val 34542"/>
              <a:gd name="adj4" fmla="val -4055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thắc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mắc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SỐ hay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NỘI DUNG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endParaRPr lang="en-US" sz="2800" b="1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dộng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vui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HỎI NGAY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endParaRPr lang="en-US" sz="2800" b="1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buổi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4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5518-686E-4705-8E5E-3BF61D9C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842" y="1632065"/>
            <a:ext cx="5461416" cy="1789855"/>
          </a:xfrm>
        </p:spPr>
        <p:txBody>
          <a:bodyPr>
            <a:normAutofit/>
          </a:bodyPr>
          <a:lstStyle/>
          <a:p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</a:t>
            </a:r>
            <a:r>
              <a:rPr lang="en-US" sz="3200" dirty="0" err="1"/>
              <a:t>trao</a:t>
            </a:r>
            <a:r>
              <a:rPr lang="en-US" sz="3200" dirty="0"/>
              <a:t> </a:t>
            </a:r>
            <a:r>
              <a:rPr lang="en-US" sz="3200" dirty="0" err="1"/>
              <a:t>đổi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khai</a:t>
            </a:r>
            <a:r>
              <a:rPr lang="en-US" sz="3200" dirty="0"/>
              <a:t>, </a:t>
            </a:r>
            <a:r>
              <a:rPr lang="en-US" sz="3200" dirty="0" err="1"/>
              <a:t>tôn</a:t>
            </a:r>
            <a:r>
              <a:rPr lang="en-US" sz="3200" dirty="0"/>
              <a:t> </a:t>
            </a:r>
            <a:r>
              <a:rPr lang="en-US" sz="3200" dirty="0" err="1"/>
              <a:t>trọng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cởi</a:t>
            </a:r>
            <a:r>
              <a:rPr lang="en-US" sz="3200" dirty="0"/>
              <a:t> </a:t>
            </a:r>
            <a:r>
              <a:rPr lang="en-US" sz="3200" dirty="0" err="1"/>
              <a:t>mở</a:t>
            </a:r>
            <a:r>
              <a:rPr lang="en-US" sz="3200" dirty="0"/>
              <a:t>, </a:t>
            </a:r>
            <a:r>
              <a:rPr lang="en-US" sz="3200" dirty="0" err="1"/>
              <a:t>gồm</a:t>
            </a:r>
            <a:r>
              <a:rPr lang="en-US" sz="3200" dirty="0"/>
              <a:t>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806D-4AE6-4707-AD95-9AF402D7F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4159"/>
            <a:ext cx="6111921" cy="6872159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665269A-C755-406B-B318-7429688ED3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905288"/>
              </p:ext>
            </p:extLst>
          </p:nvPr>
        </p:nvGraphicFramePr>
        <p:xfrm>
          <a:off x="6283841" y="3164114"/>
          <a:ext cx="5708289" cy="386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5EDCADAD-AE5B-4451-9A8D-5D7C29B35E28}"/>
              </a:ext>
            </a:extLst>
          </p:cNvPr>
          <p:cNvSpPr/>
          <p:nvPr/>
        </p:nvSpPr>
        <p:spPr>
          <a:xfrm>
            <a:off x="6283841" y="4003964"/>
            <a:ext cx="837395" cy="235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9F26D7F-28E8-4652-966E-508FD8D86F26}"/>
              </a:ext>
            </a:extLst>
          </p:cNvPr>
          <p:cNvSpPr/>
          <p:nvPr/>
        </p:nvSpPr>
        <p:spPr>
          <a:xfrm>
            <a:off x="6428509" y="5022196"/>
            <a:ext cx="955963" cy="235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C60DAD5-82E6-4B7D-B305-B72280349B4E}"/>
              </a:ext>
            </a:extLst>
          </p:cNvPr>
          <p:cNvSpPr/>
          <p:nvPr/>
        </p:nvSpPr>
        <p:spPr>
          <a:xfrm>
            <a:off x="6165273" y="6040428"/>
            <a:ext cx="955963" cy="235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3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D09B00C-7EC3-4F90-8D55-159962BBBB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490" r="13490"/>
          <a:stretch>
            <a:fillRect/>
          </a:stretch>
        </p:blipFill>
        <p:spPr>
          <a:xfrm>
            <a:off x="0" y="-883274"/>
            <a:ext cx="7274144" cy="774127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90F85B-CEED-41EE-8B66-792E0203F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LẬP NHÓM &amp; GỬI NGAY DANH SÁCH</a:t>
            </a:r>
            <a:b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VÀO TUẦN 3 CHO GV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5F2D2FB-68CB-4199-9117-EC87799F0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942" y="6009218"/>
            <a:ext cx="5266050" cy="521208"/>
          </a:xfrm>
        </p:spPr>
        <p:txBody>
          <a:bodyPr/>
          <a:lstStyle/>
          <a:p>
            <a:r>
              <a:rPr lang="en-US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ĐOÀN KẾT LÀ SỨC MẠNH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ED2EC-EFAF-482D-9968-10DB9D7D480C}"/>
              </a:ext>
            </a:extLst>
          </p:cNvPr>
          <p:cNvSpPr txBox="1"/>
          <p:nvPr/>
        </p:nvSpPr>
        <p:spPr>
          <a:xfrm>
            <a:off x="0" y="5450812"/>
            <a:ext cx="5266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www.pngall.com/team-work-pn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0087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90F85B-CEED-41EE-8B66-792E0203F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4554" y="233426"/>
            <a:ext cx="5181136" cy="4445416"/>
          </a:xfrm>
        </p:spPr>
        <p:txBody>
          <a:bodyPr/>
          <a:lstStyle/>
          <a:p>
            <a:endParaRPr lang="en-US" i="1" u="sng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0D8FC58B-EDC9-4694-BDA5-8C348EFCF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8" y="5392400"/>
            <a:ext cx="4586611" cy="887451"/>
          </a:xfrm>
        </p:spPr>
        <p:txBody>
          <a:bodyPr/>
          <a:lstStyle/>
          <a:p>
            <a:pPr algn="r"/>
            <a:r>
              <a:rPr lang="en-US" sz="4400" b="1" i="1" u="sng" dirty="0">
                <a:solidFill>
                  <a:srgbClr val="FF0000"/>
                </a:solidFill>
              </a:rPr>
              <a:t>QUY CÁCH NHÓM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87750A-5B65-4865-8A56-3232ABE5AA5B}"/>
              </a:ext>
            </a:extLst>
          </p:cNvPr>
          <p:cNvSpPr/>
          <p:nvPr/>
        </p:nvSpPr>
        <p:spPr>
          <a:xfrm>
            <a:off x="6794553" y="233426"/>
            <a:ext cx="5299123" cy="47367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b="1" dirty="0"/>
              <a:t>6 - 7 SV/</a:t>
            </a:r>
            <a:r>
              <a:rPr lang="en-US" sz="3600" b="1" dirty="0" err="1"/>
              <a:t>nhóm</a:t>
            </a:r>
            <a:endParaRPr lang="en-US" sz="36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vi-VN" sz="3600" b="1" dirty="0"/>
              <a:t>Ghi họ tên nhóm + 1 nhóm trưởng</a:t>
            </a:r>
            <a:r>
              <a:rPr lang="en-US" sz="3600" b="1" dirty="0"/>
              <a:t>, </a:t>
            </a:r>
            <a:r>
              <a:rPr lang="en-US" sz="3600" b="1" dirty="0" err="1"/>
              <a:t>nhóm</a:t>
            </a:r>
            <a:r>
              <a:rPr lang="en-US" sz="3600" b="1" dirty="0"/>
              <a:t> </a:t>
            </a:r>
            <a:r>
              <a:rPr lang="en-US" sz="3600" b="1" dirty="0" err="1"/>
              <a:t>phó</a:t>
            </a:r>
            <a:r>
              <a:rPr lang="en-US" sz="3600" b="1" dirty="0"/>
              <a:t>, </a:t>
            </a:r>
            <a:r>
              <a:rPr lang="en-US" sz="3600" b="1" dirty="0" err="1"/>
              <a:t>thư</a:t>
            </a:r>
            <a:r>
              <a:rPr lang="en-US" sz="3600" b="1" dirty="0"/>
              <a:t> </a:t>
            </a:r>
            <a:r>
              <a:rPr lang="en-US" sz="3600" b="1" dirty="0" err="1"/>
              <a:t>ký</a:t>
            </a:r>
            <a:r>
              <a:rPr lang="en-US" sz="3600" b="1" dirty="0"/>
              <a:t> (</a:t>
            </a:r>
            <a:r>
              <a:rPr lang="en-US" sz="3600" b="1" dirty="0" err="1"/>
              <a:t>nếu</a:t>
            </a:r>
            <a:r>
              <a:rPr lang="en-US" sz="3600" b="1" dirty="0"/>
              <a:t> </a:t>
            </a:r>
            <a:r>
              <a:rPr lang="en-US" sz="3600" b="1" dirty="0" err="1"/>
              <a:t>có</a:t>
            </a:r>
            <a:r>
              <a:rPr lang="en-US" sz="3600" b="1" dirty="0"/>
              <a:t>)</a:t>
            </a:r>
            <a:endParaRPr lang="vi-VN" sz="36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b="1" dirty="0" err="1"/>
              <a:t>Ghi</a:t>
            </a:r>
            <a:r>
              <a:rPr lang="en-US" sz="3600" b="1" dirty="0"/>
              <a:t> email </a:t>
            </a:r>
            <a:r>
              <a:rPr lang="en-US" sz="3600" b="1" dirty="0" err="1"/>
              <a:t>các</a:t>
            </a:r>
            <a:r>
              <a:rPr lang="en-US" sz="3600" b="1" dirty="0"/>
              <a:t> </a:t>
            </a:r>
            <a:r>
              <a:rPr lang="en-US" sz="3600" b="1" dirty="0" err="1"/>
              <a:t>thành</a:t>
            </a:r>
            <a:r>
              <a:rPr lang="en-US" sz="3600" b="1" dirty="0"/>
              <a:t> </a:t>
            </a:r>
            <a:r>
              <a:rPr lang="en-US" sz="3600" b="1" dirty="0" err="1"/>
              <a:t>viên</a:t>
            </a:r>
            <a:r>
              <a:rPr lang="en-US" sz="3600" b="1" dirty="0"/>
              <a:t> </a:t>
            </a:r>
            <a:r>
              <a:rPr lang="en-US" sz="3600" b="1" dirty="0" err="1"/>
              <a:t>nhóm</a:t>
            </a:r>
            <a:endParaRPr lang="en-US" sz="36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b="1" dirty="0" err="1"/>
              <a:t>Nộp</a:t>
            </a:r>
            <a:r>
              <a:rPr lang="en-US" sz="3600" b="1" dirty="0"/>
              <a:t> </a:t>
            </a:r>
            <a:r>
              <a:rPr lang="en-US" sz="3600" b="1" dirty="0" err="1"/>
              <a:t>vào</a:t>
            </a:r>
            <a:r>
              <a:rPr lang="en-US" sz="3600" b="1" dirty="0"/>
              <a:t> </a:t>
            </a:r>
            <a:r>
              <a:rPr lang="en-US" sz="3600" b="1" dirty="0" err="1"/>
              <a:t>cuối</a:t>
            </a:r>
            <a:r>
              <a:rPr lang="en-US" sz="3600" b="1" dirty="0"/>
              <a:t> </a:t>
            </a:r>
            <a:r>
              <a:rPr lang="en-US" sz="3600" b="1" dirty="0" err="1"/>
              <a:t>buổi</a:t>
            </a:r>
            <a:r>
              <a:rPr lang="en-US" sz="3600" b="1" dirty="0"/>
              <a:t>/</a:t>
            </a:r>
            <a:r>
              <a:rPr lang="en-US" sz="3600" b="1" dirty="0" err="1"/>
              <a:t>tuần</a:t>
            </a:r>
            <a:r>
              <a:rPr lang="en-US" sz="3600" b="1"/>
              <a:t> 3</a:t>
            </a:r>
            <a:endParaRPr lang="en-US" sz="3600" b="1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24B5715-3CE5-4751-8FA0-F874888AF6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546" r="17546"/>
          <a:stretch>
            <a:fillRect/>
          </a:stretch>
        </p:blipFill>
        <p:spPr/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5B9032-F65F-449F-8CF5-92C9CADFE6D4}"/>
              </a:ext>
            </a:extLst>
          </p:cNvPr>
          <p:cNvSpPr txBox="1"/>
          <p:nvPr/>
        </p:nvSpPr>
        <p:spPr>
          <a:xfrm>
            <a:off x="-1" y="6858000"/>
            <a:ext cx="66765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pngall.com/team-work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16858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E1B0-8A27-4D05-B086-E617FB451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144" y="570017"/>
            <a:ext cx="4541804" cy="4845132"/>
          </a:xfrm>
        </p:spPr>
        <p:txBody>
          <a:bodyPr/>
          <a:lstStyle/>
          <a:p>
            <a:r>
              <a:rPr lang="en-US" sz="28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đề tài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bày</a:t>
            </a: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.</a:t>
            </a:r>
            <a:b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Tất</a:t>
            </a: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cả thành viên cùng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soạn</a:t>
            </a: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bài</a:t>
            </a:r>
            <a:b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Tất</a:t>
            </a: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cả thành viên đều trình bày</a:t>
            </a:r>
            <a:b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Có</a:t>
            </a: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ĐÚNG 20 phút + 10’ (Q&amp;A)</a:t>
            </a:r>
            <a:b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Bắt</a:t>
            </a: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đầu trình bày vào tuần 11, 12, 13-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sẽ</a:t>
            </a: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bốc</a:t>
            </a:r>
            <a:r>
              <a:rPr lang="en-US" sz="2800" b="1" dirty="0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thăm</a:t>
            </a:r>
            <a:br>
              <a:rPr lang="en-US" sz="2400" b="1" dirty="0">
                <a:latin typeface="Bahnschrift SemiBold" panose="020B0502040204020203" pitchFamily="34" charset="0"/>
              </a:rPr>
            </a:br>
            <a:endParaRPr lang="en-US" sz="2400" b="1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AC1C7-D305-46BA-BA42-C5F53071D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412957"/>
            <a:ext cx="7049729" cy="7293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BB01FC-A4D4-49D8-AE4D-1169A75A790F}"/>
              </a:ext>
            </a:extLst>
          </p:cNvPr>
          <p:cNvSpPr txBox="1"/>
          <p:nvPr/>
        </p:nvSpPr>
        <p:spPr>
          <a:xfrm>
            <a:off x="228574" y="4522439"/>
            <a:ext cx="5805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anujmagazine.blogspot.com/2015/09/how-microsoft-possibly-revamped-it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AD56E-727F-4080-89F2-AB6697670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533" y="245215"/>
            <a:ext cx="4178808" cy="521208"/>
          </a:xfrm>
        </p:spPr>
        <p:txBody>
          <a:bodyPr/>
          <a:lstStyle/>
          <a:p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YÊU CẦU</a:t>
            </a:r>
          </a:p>
        </p:txBody>
      </p:sp>
    </p:spTree>
    <p:extLst>
      <p:ext uri="{BB962C8B-B14F-4D97-AF65-F5344CB8AC3E}">
        <p14:creationId xmlns:p14="http://schemas.microsoft.com/office/powerpoint/2010/main" val="290473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Skyline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408" b="9408"/>
          <a:stretch>
            <a:fillRect/>
          </a:stretch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C4230-33E8-4A63-8206-E02A9D5C8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78360" y="326570"/>
            <a:ext cx="4054411" cy="6204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E218C-E55D-4448-83A1-FE9F61D06423}"/>
              </a:ext>
            </a:extLst>
          </p:cNvPr>
          <p:cNvSpPr txBox="1"/>
          <p:nvPr/>
        </p:nvSpPr>
        <p:spPr>
          <a:xfrm>
            <a:off x="7909329" y="6300597"/>
            <a:ext cx="5246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commons.wikimedia.org/wiki/File:Professor_Cidad%C3%A3o_(1767713568)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09" y="717828"/>
            <a:ext cx="4703102" cy="9397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CHÚC CÁC BẠN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HỌC THẬT TỐT NHÉ!!!!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723822-A30A-4A6C-90F9-A43C1371A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30AA8-0443-4187-B465-316122EE7F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B8549E-7831-4EA2-A358-EE9C08CF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30184" cy="1147968"/>
          </a:xfrm>
        </p:spPr>
        <p:txBody>
          <a:bodyPr/>
          <a:lstStyle/>
          <a:p>
            <a:r>
              <a:rPr lang="vi-VN" dirty="0"/>
              <a:t>Tài liệu tham khảo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AF8F6-3F08-4DC9-B8F0-F185A598804A}"/>
              </a:ext>
            </a:extLst>
          </p:cNvPr>
          <p:cNvSpPr txBox="1"/>
          <p:nvPr/>
        </p:nvSpPr>
        <p:spPr>
          <a:xfrm>
            <a:off x="510640" y="1394889"/>
            <a:ext cx="113765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vi-VN" sz="22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 giảng slide do nhóm giảng viên biên soạn.</a:t>
            </a:r>
          </a:p>
          <a:p>
            <a:pPr marL="457200" indent="-457200" algn="l">
              <a:buFont typeface="+mj-lt"/>
              <a:buAutoNum type="arabicPeriod"/>
            </a:pPr>
            <a:r>
              <a:rPr lang="vi-VN" sz="22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 Bá Thịnh. (2014). </a:t>
            </a:r>
            <a:r>
              <a:rPr lang="vi-VN" sz="2200" b="0" i="1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 hội học về giới</a:t>
            </a:r>
            <a:r>
              <a:rPr lang="vi-VN" sz="22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NXB Đại Học Quốc Gia Hà Nội. Mã số thự viện Đại Học Hoa sen: 57037.</a:t>
            </a:r>
          </a:p>
          <a:p>
            <a:pPr marL="457200" indent="-457200" algn="l">
              <a:buFont typeface="+mj-lt"/>
              <a:buAutoNum type="arabicPeriod"/>
            </a:pPr>
            <a:r>
              <a:rPr lang="vi-VN" sz="22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Thị Quý. (2009). Xã hội học giời. Bài 2: Sự hình thành các khoa hoc nghiên cứu phụ nữ, giới và xã hội học giới. Trang 15-30; 54-58; 60-73; 145-170</a:t>
            </a:r>
          </a:p>
          <a:p>
            <a:pPr marL="457200" indent="-457200" algn="l">
              <a:buFont typeface="+mj-lt"/>
              <a:buAutoNum type="arabicPeriod"/>
            </a:pPr>
            <a:r>
              <a:rPr lang="vi-VN" sz="22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 Thị Ngọc Dư. (2012). Giới và phát triển. Chƣơng 1: Tổng quan về Phụ nữ học và khoa học về giới, trang 16-30.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2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Ferris, Kerry, and Jill Stein. (2010). </a:t>
            </a:r>
            <a:r>
              <a:rPr lang="en-US" sz="2200" b="0" i="1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Real World: An Introduction to Sociology</a:t>
            </a:r>
            <a:r>
              <a:rPr lang="en-US" sz="22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New</a:t>
            </a:r>
            <a:r>
              <a:rPr lang="vi-VN" sz="22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York: W.W. Norton.</a:t>
            </a:r>
          </a:p>
          <a:p>
            <a:pPr marL="457200" indent="-457200" algn="l">
              <a:buFont typeface="+mj-lt"/>
              <a:buAutoNum type="arabicPeriod"/>
            </a:pPr>
            <a:r>
              <a:rPr lang="vi-VN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Bùi Trân Phượng. (2004).Phụ nữ Việt Nam xƣa và nay , truy cập từ http://gas.hoasen.edu.vn/vi/gas-page/phu-nu-viet-nam-xua-va-nay</a:t>
            </a:r>
          </a:p>
          <a:p>
            <a:pPr marL="457200" indent="-457200" algn="l">
              <a:buFont typeface="+mj-lt"/>
              <a:buAutoNum type="arabicPeriod"/>
            </a:pPr>
            <a:r>
              <a:rPr lang="vi-VN" sz="2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Kristen Houghton. (2012). Cám ơn những phụ nữ đã khai phá con đường mới, do Lê Thị Hạnh dịch, truy cập từ http://gas.hoasen.edu.vn/vi/gas-page/cam-nhung-phu-nu-dakhai-pha-con-duong-moi.</a:t>
            </a:r>
          </a:p>
        </p:txBody>
      </p:sp>
    </p:spTree>
    <p:extLst>
      <p:ext uri="{BB962C8B-B14F-4D97-AF65-F5344CB8AC3E}">
        <p14:creationId xmlns:p14="http://schemas.microsoft.com/office/powerpoint/2010/main" val="330265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723822-A30A-4A6C-90F9-A43C1371A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80468"/>
            <a:ext cx="4114800" cy="365125"/>
          </a:xfrm>
        </p:spPr>
        <p:txBody>
          <a:bodyPr/>
          <a:lstStyle/>
          <a:p>
            <a:r>
              <a:rPr lang="en-US" noProof="0" dirty="0"/>
              <a:t>PHÙ KHẢI HÙNG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30AA8-0443-4187-B465-316122EE7F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B8549E-7831-4EA2-A358-EE9C08CF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377"/>
            <a:ext cx="8330184" cy="795647"/>
          </a:xfrm>
        </p:spPr>
        <p:txBody>
          <a:bodyPr/>
          <a:lstStyle/>
          <a:p>
            <a:r>
              <a:rPr lang="vi-VN" dirty="0"/>
              <a:t>Tài liệu tham khảo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AF8F6-3F08-4DC9-B8F0-F185A598804A}"/>
              </a:ext>
            </a:extLst>
          </p:cNvPr>
          <p:cNvSpPr txBox="1"/>
          <p:nvPr/>
        </p:nvSpPr>
        <p:spPr>
          <a:xfrm>
            <a:off x="304802" y="792212"/>
            <a:ext cx="1188719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 định về Chiến Lược Quốc Gia Bình Đẳng Giới http://thuvienphapluat.vn/vanban/Van-hoa-Xa-hoi/Quyet-dinh-2351-QD-TTg-phe-duyet-Chien-luoc-quoc-gia-binhdang-gioi-116501.aspx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http://eowp.net/chi-tiet-tin/dan-ong-thuc-thu-khong-ap-buc-phu-nu.html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http://phunuonline.com.vn/xa-hoi/doi-song/-nhi-nu-khong-thuong-tinh/a105479.html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 nữ Việt Nam xưa và nay của TS. Bùi Trân Phƣợng http://gas.hoasen.edu.vn/vi/gas-page/phu-nuviet-nam-xua-va-nay và bài đính kèm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Mười hai phẩm chất tốt đẹp của PNVN. https://www.elle.vn/the-gioi-van-hoa/12-pham-chat-depdang-tran-trong-cua-nguoi-phu-nu-viet-nam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 Hồng Quân (2010), Vị thế của ngƣời phụ nữ Việt Nam trong Lê triều hình luật, Bản tin GAS, ĐH Hoa Sen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Thị Quý, (2009), </a:t>
            </a:r>
            <a:r>
              <a:rPr lang="vi-VN" sz="2000" b="0" i="1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 trình xã hội học giới</a:t>
            </a: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NXB Giáo dục Việt Nam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 Bá Thịnh, (2014), </a:t>
            </a:r>
            <a:r>
              <a:rPr lang="vi-VN" sz="2000" b="0" i="1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 trình xã hội học về Giới</a:t>
            </a: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NXB đại học quốc gia Hà Nội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 Huy Bích, (2002), </a:t>
            </a:r>
            <a:r>
              <a:rPr lang="vi-VN" sz="2000" b="0" i="1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 trình xã hội học giới</a:t>
            </a: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NXB đại học quốc gia Hà Nội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Macionis, (2000), </a:t>
            </a:r>
            <a:r>
              <a:rPr lang="vi-VN" sz="2000" b="0" i="1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 hội học</a:t>
            </a: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NXB Thống kê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Schaefer, (2004), </a:t>
            </a:r>
            <a:r>
              <a:rPr lang="vi-VN" sz="2000" b="0" i="1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 hội học</a:t>
            </a: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NXB Thống kê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 Thị Ngọc Dƣ, (2010), </a:t>
            </a:r>
            <a:r>
              <a:rPr lang="vi-VN" sz="2000" b="0" i="1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và phát triển</a:t>
            </a: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Đại học Mở Tp HCM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Tony Bilton (1993), </a:t>
            </a:r>
            <a:r>
              <a:rPr lang="vi-VN" sz="2000" b="0" i="1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 hội học</a:t>
            </a:r>
            <a:r>
              <a:rPr lang="vi-VN" sz="2000" b="0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NXB Khoa học xã hội ://www.molisa.gov.vn/vi/Pages/chitiettin.aspx?IDNews=27147http://www.vjol.info/index.php/khxhvn/article/viewFile/24775/21198</a:t>
            </a:r>
            <a:endParaRPr lang="vi-VN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6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49369"/>
            <a:ext cx="7327174" cy="1616252"/>
          </a:xfrm>
        </p:spPr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GIỚI THIỆU MÔN HỌC </a:t>
            </a:r>
            <a:endParaRPr lang="en-US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63C43E-524E-4F4F-9BE1-FAE1B1B2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397" y="7154020"/>
            <a:ext cx="425196" cy="420624"/>
          </a:xfrm>
          <a:prstGeom prst="rect">
            <a:avLst/>
          </a:prstGeom>
        </p:spPr>
      </p:pic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55781BB6-8615-4ED8-9CE1-5805070B9F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8690092"/>
              </p:ext>
            </p:extLst>
          </p:nvPr>
        </p:nvGraphicFramePr>
        <p:xfrm>
          <a:off x="0" y="44532"/>
          <a:ext cx="12192000" cy="6768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637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40C39-5B4C-4305-A90D-1E25E4AC15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88AD5B-91E7-4511-B95A-7A9273D9BF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</a:t>
            </a:fld>
            <a:endParaRPr lang="en-US" noProof="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D32BB3-7F6C-46D3-9FAD-A9E82C9BAB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831193"/>
              </p:ext>
            </p:extLst>
          </p:nvPr>
        </p:nvGraphicFramePr>
        <p:xfrm>
          <a:off x="0" y="-46039"/>
          <a:ext cx="12192000" cy="6767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36464C5-781E-4BD8-AC91-C1E7BE862D69}"/>
              </a:ext>
            </a:extLst>
          </p:cNvPr>
          <p:cNvSpPr/>
          <p:nvPr/>
        </p:nvSpPr>
        <p:spPr>
          <a:xfrm>
            <a:off x="134215" y="1305341"/>
            <a:ext cx="2595733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CHUẨN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ĐẦU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RA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MÔN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HỌC </a:t>
            </a:r>
          </a:p>
        </p:txBody>
      </p:sp>
    </p:spTree>
    <p:extLst>
      <p:ext uri="{BB962C8B-B14F-4D97-AF65-F5344CB8AC3E}">
        <p14:creationId xmlns:p14="http://schemas.microsoft.com/office/powerpoint/2010/main" val="299504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6" y="0"/>
            <a:ext cx="6942848" cy="53008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 CHƯƠNG TRÌNH 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6170179" y="1435100"/>
            <a:ext cx="6021821" cy="5422900"/>
          </a:xfr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PHÙ KHẢI HÙNG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E4261-BE81-4459-8963-EED52D1FE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D176DC9E-DB27-41ED-ABDE-EED30BAFA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641380"/>
              </p:ext>
            </p:extLst>
          </p:nvPr>
        </p:nvGraphicFramePr>
        <p:xfrm>
          <a:off x="304801" y="634077"/>
          <a:ext cx="11756569" cy="6223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990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6" y="0"/>
            <a:ext cx="6942848" cy="53008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NỘI DUNG CHƯƠNG TRÌNH 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>
          <a:xfrm>
            <a:off x="6188074" y="1435100"/>
            <a:ext cx="6021821" cy="5422900"/>
          </a:xfr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PHÙ KHẢI HÙNG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E4261-BE81-4459-8963-EED52D1FE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D176DC9E-DB27-41ED-ABDE-EED30BAFA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567803"/>
              </p:ext>
            </p:extLst>
          </p:nvPr>
        </p:nvGraphicFramePr>
        <p:xfrm>
          <a:off x="1123252" y="530087"/>
          <a:ext cx="10730218" cy="6119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977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970CB9-97AF-4539-B310-020CDA5990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FFEB0-6386-471A-8893-6AB02AFDCA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E899D0-A558-481A-99E3-096DCFDB3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939009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7ABC07A-E15F-4718-BA0A-C1006D74B006}"/>
              </a:ext>
            </a:extLst>
          </p:cNvPr>
          <p:cNvSpPr/>
          <p:nvPr/>
        </p:nvSpPr>
        <p:spPr>
          <a:xfrm>
            <a:off x="4605615" y="2463752"/>
            <a:ext cx="3220753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Phương</a:t>
            </a: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pháp</a:t>
            </a: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</a:p>
          <a:p>
            <a:pPr algn="ctr"/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Kỹ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năng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858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4012F1-7C62-4FD0-82C4-2A12CBBF5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3241A-98D8-474F-B1A6-6C960B68E7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8C59ABD-B99B-493B-BCE7-5491C9B730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FF239-16ED-44AC-B929-6FFE6531F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92" y="0"/>
            <a:ext cx="826694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5F95CE-F34B-4223-A3FB-7B561E0542BA}"/>
              </a:ext>
            </a:extLst>
          </p:cNvPr>
          <p:cNvSpPr/>
          <p:nvPr/>
        </p:nvSpPr>
        <p:spPr>
          <a:xfrm>
            <a:off x="225251" y="661746"/>
            <a:ext cx="3127587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ĐÁNH GIÁ</a:t>
            </a:r>
          </a:p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ĐIỂM SỐ 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788039-9540-44D1-9416-70491EDFA467}"/>
              </a:ext>
            </a:extLst>
          </p:cNvPr>
          <p:cNvSpPr/>
          <p:nvPr/>
        </p:nvSpPr>
        <p:spPr>
          <a:xfrm>
            <a:off x="0" y="6308898"/>
            <a:ext cx="6367070" cy="412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https://cft.vanderbilt.edu/guides-sub-pages/blooms-taxonomy/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864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5570E3-A0DD-447C-A4FC-7324C9CA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491894" cy="6400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AB4C8-D5C4-4BA8-AE7C-A796974C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94" y="0"/>
            <a:ext cx="8700106" cy="6096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4012F1-7C62-4FD0-82C4-2A12CBBF5E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PHÙ KHẢI HÙNG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3241A-98D8-474F-B1A6-6C960B68E7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8C59ABD-B99B-493B-BCE7-5491C9B730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F95CE-F34B-4223-A3FB-7B561E0542BA}"/>
              </a:ext>
            </a:extLst>
          </p:cNvPr>
          <p:cNvSpPr/>
          <p:nvPr/>
        </p:nvSpPr>
        <p:spPr>
          <a:xfrm>
            <a:off x="7977809" y="4691270"/>
            <a:ext cx="4214191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ĐÁNH GIÁ</a:t>
            </a:r>
          </a:p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ĐIỂM SỐ 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788039-9540-44D1-9416-70491EDFA467}"/>
              </a:ext>
            </a:extLst>
          </p:cNvPr>
          <p:cNvSpPr/>
          <p:nvPr/>
        </p:nvSpPr>
        <p:spPr>
          <a:xfrm>
            <a:off x="0" y="6492874"/>
            <a:ext cx="11622157" cy="3651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https://tusach.thuvienkhoahoc.com/wiki/H%E1%BB%87_th%E1%BB%91ng_ph%C3%A2n_lo%E1%BA%A1i_c%C3%A1c_m%E1%BB%A5c_ti%C3%AAu_c%E1%BB%A7a_Bloom</a:t>
            </a:r>
            <a:endParaRPr lang="en-US" sz="13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41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1_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585</TotalTime>
  <Words>2564</Words>
  <Application>Microsoft Office PowerPoint</Application>
  <PresentationFormat>Widescreen</PresentationFormat>
  <Paragraphs>224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Gill Sans SemiBold</vt:lpstr>
      <vt:lpstr>Arial</vt:lpstr>
      <vt:lpstr>Arial Black</vt:lpstr>
      <vt:lpstr>Bahnschrift SemiBold</vt:lpstr>
      <vt:lpstr>Calibri</vt:lpstr>
      <vt:lpstr>Calibri Light</vt:lpstr>
      <vt:lpstr>Corbel</vt:lpstr>
      <vt:lpstr>Tahoma</vt:lpstr>
      <vt:lpstr>Times New Roman</vt:lpstr>
      <vt:lpstr>Wingdings</vt:lpstr>
      <vt:lpstr>Office Theme</vt:lpstr>
      <vt:lpstr>1_Office Theme</vt:lpstr>
      <vt:lpstr>PowerPoint Presentation</vt:lpstr>
      <vt:lpstr>Thông tin Giảng viên</vt:lpstr>
      <vt:lpstr>GIỚI THIỆU MÔN HỌC </vt:lpstr>
      <vt:lpstr>PowerPoint Presentation</vt:lpstr>
      <vt:lpstr>NỘI DUNG CHƯƠNG TRÌNH </vt:lpstr>
      <vt:lpstr>NỘI DUNG CHƯƠNG TRÌNH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Tinh thần tự giác của HUSERS</vt:lpstr>
      <vt:lpstr>NHIỆM VỤ CỦA SINH VIÊN</vt:lpstr>
      <vt:lpstr>TÀI LIỆU HỌC TẬP</vt:lpstr>
      <vt:lpstr>PowerPoint Presentation</vt:lpstr>
      <vt:lpstr>QUY TẮC ỨNG XỬ CHUNG </vt:lpstr>
      <vt:lpstr>QUY TẮC ỨNG XỬ CHUNG </vt:lpstr>
      <vt:lpstr>KHI THẮC MẮC,  TA PHẢI LÀM SAO???</vt:lpstr>
      <vt:lpstr>KHI THẮC MẮC,  TA PHẢI LÀM SAO???</vt:lpstr>
      <vt:lpstr>Các hình thức trao đổi thông tin công khai, tôn trọng và cởi mở, gồm: </vt:lpstr>
      <vt:lpstr>LẬP NHÓM &amp; GỬI NGAY DANH SÁCH VÀO TUẦN 3 CHO GV</vt:lpstr>
      <vt:lpstr>PowerPoint Presentation</vt:lpstr>
      <vt:lpstr>- Chọn đề tài trình bày. - Tất cả thành viên cùng soạn bài - Tất cả thành viên đều trình bày - Có ĐÚNG 20 phút + 10’ (Q&amp;A) - Bắt đầu trình bày vào tuần 11, 12, 13- sẽ bốc thăm </vt:lpstr>
      <vt:lpstr>CHÚC CÁC BẠN  HỌC THẬT TỐT NHÉ!!!!</vt:lpstr>
      <vt:lpstr>Tài liệu tham khảo </vt:lpstr>
      <vt:lpstr>Tài liệu tham khảo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GIỚI và PHÁT TRIỂN</dc:title>
  <dc:creator>Phù Khải Hùng</dc:creator>
  <cp:lastModifiedBy>Phù Khải Hùng</cp:lastModifiedBy>
  <cp:revision>91</cp:revision>
  <dcterms:created xsi:type="dcterms:W3CDTF">2020-07-17T07:42:09Z</dcterms:created>
  <dcterms:modified xsi:type="dcterms:W3CDTF">2021-03-25T02:35:40Z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